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10.fntdata" ContentType="application/x-fontdata"/>
  <Override PartName="/ppt/fonts/font11.fntdata" ContentType="application/x-fontdata"/>
  <Override PartName="/ppt/fonts/font12.fntdata" ContentType="application/x-fontdata"/>
  <Override PartName="/ppt/fonts/font13.fntdata" ContentType="application/x-fontdata"/>
  <Override PartName="/ppt/fonts/font14.fntdata" ContentType="application/x-fontdata"/>
  <Override PartName="/ppt/fonts/font15.fntdata" ContentType="application/x-fontdata"/>
  <Override PartName="/ppt/fonts/font16.fntdata" ContentType="application/x-fontdata"/>
  <Override PartName="/ppt/fonts/font17.fntdata" ContentType="application/x-fontdata"/>
  <Override PartName="/ppt/fonts/font18.fntdata" ContentType="application/x-fontdata"/>
  <Override PartName="/ppt/fonts/font19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fonts/font8.fntdata" ContentType="application/x-fontdata"/>
  <Override PartName="/ppt/fonts/font9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4"/>
  </p:notesMasterIdLst>
  <p:sldIdLst>
    <p:sldId id="424" r:id="rId3"/>
    <p:sldId id="454" r:id="rId5"/>
    <p:sldId id="455" r:id="rId6"/>
    <p:sldId id="456" r:id="rId7"/>
    <p:sldId id="457" r:id="rId8"/>
    <p:sldId id="465" r:id="rId9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3"/>
      <p:bold r:id="rId14"/>
      <p:italic r:id="rId15"/>
      <p:boldItalic r:id="rId16"/>
    </p:embeddedFont>
    <p:embeddedFont>
      <p:font typeface="4803_Kwang_MD" panose="02000000000000000000" pitchFamily="2" charset="0"/>
      <p:regular r:id="rId17"/>
    </p:embeddedFont>
    <p:embeddedFont>
      <p:font typeface="Cordia New" panose="020B0304020202020204" pitchFamily="34" charset="-34"/>
      <p:regular r:id="rId18"/>
      <p:bold r:id="rId19"/>
      <p:italic r:id="rId20"/>
      <p:boldItalic r:id="rId21"/>
    </p:embeddedFont>
    <p:embeddedFont>
      <p:font typeface="Constantia" panose="02030602050306030303" pitchFamily="18" charset="0"/>
      <p:regular r:id="rId22"/>
    </p:embeddedFont>
    <p:embeddedFont>
      <p:font typeface="TH Niramit AS" panose="02000506000000020004" pitchFamily="2" charset="-34"/>
      <p:regular r:id="rId23"/>
      <p:bold r:id="rId24"/>
      <p:italic r:id="rId25"/>
      <p:boldItalic r:id="rId26"/>
    </p:embeddedFont>
    <p:embeddedFont>
      <p:font typeface="4803_Kwang_MD" panose="02000000000000000000"/>
      <p:regular r:id="rId27"/>
    </p:embeddedFont>
    <p:embeddedFont>
      <p:font typeface="Angsana New" panose="02020603050405020304" charset="0"/>
      <p:regular r:id="rId28"/>
      <p:bold r:id="rId29"/>
      <p:italic r:id="rId30"/>
      <p:boldItalic r:id="rId31"/>
    </p:embeddedFont>
  </p:embeddedFontLst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301"/>
    <a:srgbClr val="FF6600"/>
    <a:srgbClr val="0630E0"/>
    <a:srgbClr val="CC00FF"/>
    <a:srgbClr val="00FF00"/>
    <a:srgbClr val="33CC33"/>
    <a:srgbClr val="66FF33"/>
    <a:srgbClr val="99FF99"/>
    <a:srgbClr val="66FF66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28" autoAdjust="0"/>
    <p:restoredTop sz="94660"/>
  </p:normalViewPr>
  <p:slideViewPr>
    <p:cSldViewPr>
      <p:cViewPr varScale="1">
        <p:scale>
          <a:sx n="69" d="100"/>
          <a:sy n="69" d="100"/>
        </p:scale>
        <p:origin x="-8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1" Type="http://schemas.openxmlformats.org/officeDocument/2006/relationships/font" Target="fonts/font19.fntdata"/><Relationship Id="rId30" Type="http://schemas.openxmlformats.org/officeDocument/2006/relationships/font" Target="fonts/font18.fntdata"/><Relationship Id="rId3" Type="http://schemas.openxmlformats.org/officeDocument/2006/relationships/slide" Target="slides/slide1.xml"/><Relationship Id="rId29" Type="http://schemas.openxmlformats.org/officeDocument/2006/relationships/font" Target="fonts/font17.fntdata"/><Relationship Id="rId28" Type="http://schemas.openxmlformats.org/officeDocument/2006/relationships/font" Target="fonts/font16.fntdata"/><Relationship Id="rId27" Type="http://schemas.openxmlformats.org/officeDocument/2006/relationships/font" Target="fonts/font15.fntdata"/><Relationship Id="rId26" Type="http://schemas.openxmlformats.org/officeDocument/2006/relationships/font" Target="fonts/font14.fntdata"/><Relationship Id="rId25" Type="http://schemas.openxmlformats.org/officeDocument/2006/relationships/font" Target="fonts/font13.fntdata"/><Relationship Id="rId24" Type="http://schemas.openxmlformats.org/officeDocument/2006/relationships/font" Target="fonts/font12.fntdata"/><Relationship Id="rId23" Type="http://schemas.openxmlformats.org/officeDocument/2006/relationships/font" Target="fonts/font11.fntdata"/><Relationship Id="rId22" Type="http://schemas.openxmlformats.org/officeDocument/2006/relationships/font" Target="fonts/font10.fntdata"/><Relationship Id="rId21" Type="http://schemas.openxmlformats.org/officeDocument/2006/relationships/font" Target="fonts/font9.fntdata"/><Relationship Id="rId20" Type="http://schemas.openxmlformats.org/officeDocument/2006/relationships/font" Target="fonts/font8.fntdata"/><Relationship Id="rId2" Type="http://schemas.openxmlformats.org/officeDocument/2006/relationships/theme" Target="theme/theme1.xml"/><Relationship Id="rId19" Type="http://schemas.openxmlformats.org/officeDocument/2006/relationships/font" Target="fonts/font7.fntdata"/><Relationship Id="rId18" Type="http://schemas.openxmlformats.org/officeDocument/2006/relationships/font" Target="fonts/font6.fntdata"/><Relationship Id="rId17" Type="http://schemas.openxmlformats.org/officeDocument/2006/relationships/font" Target="fonts/font5.fntdata"/><Relationship Id="rId16" Type="http://schemas.openxmlformats.org/officeDocument/2006/relationships/font" Target="fonts/font4.fntdata"/><Relationship Id="rId15" Type="http://schemas.openxmlformats.org/officeDocument/2006/relationships/font" Target="fonts/font3.fntdata"/><Relationship Id="rId14" Type="http://schemas.openxmlformats.org/officeDocument/2006/relationships/font" Target="fonts/font2.fntdata"/><Relationship Id="rId13" Type="http://schemas.openxmlformats.org/officeDocument/2006/relationships/font" Target="fonts/font1.fntdata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60EB28-9042-4538-B20E-9D731C9B901D}" type="datetimeFigureOut">
              <a:rPr lang="th-TH" smtClean="0"/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CE1D3-1A7F-4BBF-A89A-5ADD1245CCA0}" type="slidenum">
              <a:rPr lang="th-TH" smtClean="0"/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ตัวยึดรูปบนภาพนิ่ง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dirty="0"/>
          </a:p>
        </p:txBody>
      </p:sp>
      <p:sp>
        <p:nvSpPr>
          <p:cNvPr id="29700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9pPr>
          </a:lstStyle>
          <a:p>
            <a:pPr eaLnBrk="1" hangingPunct="1"/>
            <a:fld id="{54677013-8F25-446A-BF2A-5209616AFBE1}" type="slidenum">
              <a:rPr lang="th-TH" sz="1200">
                <a:solidFill>
                  <a:prstClr val="black"/>
                </a:solidFill>
              </a:rPr>
            </a:fld>
            <a:endParaRPr lang="th-TH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ตัวยึดรูปบนภาพนิ่ง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r>
              <a:rPr lang="en-US" b="1" smtClean="0">
                <a:cs typeface="Cordia New" panose="020B0304020202020204" pitchFamily="34" charset="-34"/>
              </a:rPr>
              <a:t>Then the research scope of my special problem.</a:t>
            </a:r>
            <a:endParaRPr lang="en-US" smtClean="0">
              <a:cs typeface="Cordia New" panose="020B03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cs typeface="Cordia New" panose="020B0304020202020204" pitchFamily="34" charset="-34"/>
              </a:rPr>
              <a:t>I’ve divided my research scope into 3  part.</a:t>
            </a:r>
            <a:endParaRPr lang="en-US" smtClean="0">
              <a:cs typeface="Cordia New" panose="020B03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cs typeface="Cordia New" panose="020B0304020202020204" pitchFamily="34" charset="-34"/>
              </a:rPr>
              <a:t>They are a lessons of MCAI , tools and the efficiency validation. </a:t>
            </a:r>
            <a:endParaRPr lang="en-US" smtClean="0">
              <a:cs typeface="Cordia New" panose="020B03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endParaRPr lang="th-TH" smtClean="0"/>
          </a:p>
        </p:txBody>
      </p:sp>
      <p:sp>
        <p:nvSpPr>
          <p:cNvPr id="32772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9pPr>
          </a:lstStyle>
          <a:p>
            <a:pPr eaLnBrk="1" hangingPunct="1"/>
            <a:fld id="{B7468D4F-9ABD-42E9-A841-54DA80445E5E}" type="slidenum">
              <a:rPr lang="th-TH" sz="1200">
                <a:solidFill>
                  <a:prstClr val="black"/>
                </a:solidFill>
              </a:rPr>
            </a:fld>
            <a:endParaRPr lang="th-TH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ตัวยึดรูปบนภาพนิ่ง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r>
              <a:rPr lang="en-US" b="1" smtClean="0">
                <a:cs typeface="Cordia New" panose="020B0304020202020204" pitchFamily="34" charset="-34"/>
              </a:rPr>
              <a:t>Then the research scope of my special problem.</a:t>
            </a:r>
            <a:endParaRPr lang="en-US" smtClean="0">
              <a:cs typeface="Cordia New" panose="020B03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cs typeface="Cordia New" panose="020B0304020202020204" pitchFamily="34" charset="-34"/>
              </a:rPr>
              <a:t>I’ve divided my research scope into 3  part.</a:t>
            </a:r>
            <a:endParaRPr lang="en-US" smtClean="0">
              <a:cs typeface="Cordia New" panose="020B03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cs typeface="Cordia New" panose="020B0304020202020204" pitchFamily="34" charset="-34"/>
              </a:rPr>
              <a:t>They are a lessons of MCAI , tools and the efficiency validation. </a:t>
            </a:r>
            <a:endParaRPr lang="en-US" smtClean="0">
              <a:cs typeface="Cordia New" panose="020B03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endParaRPr lang="th-TH" smtClean="0"/>
          </a:p>
        </p:txBody>
      </p:sp>
      <p:sp>
        <p:nvSpPr>
          <p:cNvPr id="32772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9pPr>
          </a:lstStyle>
          <a:p>
            <a:pPr eaLnBrk="1" hangingPunct="1"/>
            <a:fld id="{B7468D4F-9ABD-42E9-A841-54DA80445E5E}" type="slidenum">
              <a:rPr lang="th-TH" sz="1200">
                <a:solidFill>
                  <a:prstClr val="black"/>
                </a:solidFill>
              </a:rPr>
            </a:fld>
            <a:endParaRPr lang="th-TH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ตัวยึดรูปบนภาพนิ่ง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r>
              <a:rPr lang="en-US" b="1" smtClean="0">
                <a:cs typeface="Cordia New" panose="020B0304020202020204" pitchFamily="34" charset="-34"/>
              </a:rPr>
              <a:t>Then the research scope of my special problem.</a:t>
            </a:r>
            <a:endParaRPr lang="en-US" smtClean="0">
              <a:cs typeface="Cordia New" panose="020B03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cs typeface="Cordia New" panose="020B0304020202020204" pitchFamily="34" charset="-34"/>
              </a:rPr>
              <a:t>I’ve divided my research scope into 3  part.</a:t>
            </a:r>
            <a:endParaRPr lang="en-US" smtClean="0">
              <a:cs typeface="Cordia New" panose="020B03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cs typeface="Cordia New" panose="020B0304020202020204" pitchFamily="34" charset="-34"/>
              </a:rPr>
              <a:t>They are a lessons of MCAI , tools and the efficiency validation. </a:t>
            </a:r>
            <a:endParaRPr lang="en-US" smtClean="0">
              <a:cs typeface="Cordia New" panose="020B03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endParaRPr lang="th-TH" smtClean="0"/>
          </a:p>
        </p:txBody>
      </p:sp>
      <p:sp>
        <p:nvSpPr>
          <p:cNvPr id="32772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9pPr>
          </a:lstStyle>
          <a:p>
            <a:pPr eaLnBrk="1" hangingPunct="1"/>
            <a:fld id="{B7468D4F-9ABD-42E9-A841-54DA80445E5E}" type="slidenum">
              <a:rPr lang="th-TH" sz="1200">
                <a:solidFill>
                  <a:prstClr val="black"/>
                </a:solidFill>
              </a:rPr>
            </a:fld>
            <a:endParaRPr lang="th-TH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ตัวยึดรูปบนภาพนิ่ง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r>
              <a:rPr lang="en-US" b="1" smtClean="0">
                <a:cs typeface="Cordia New" panose="020B0304020202020204" pitchFamily="34" charset="-34"/>
              </a:rPr>
              <a:t>Then the research scope of my special problem.</a:t>
            </a:r>
            <a:endParaRPr lang="en-US" smtClean="0">
              <a:cs typeface="Cordia New" panose="020B03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cs typeface="Cordia New" panose="020B0304020202020204" pitchFamily="34" charset="-34"/>
              </a:rPr>
              <a:t>I’ve divided my research scope into 3  part.</a:t>
            </a:r>
            <a:endParaRPr lang="en-US" smtClean="0">
              <a:cs typeface="Cordia New" panose="020B03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cs typeface="Cordia New" panose="020B0304020202020204" pitchFamily="34" charset="-34"/>
              </a:rPr>
              <a:t>They are a lessons of MCAI , tools and the efficiency validation. </a:t>
            </a:r>
            <a:endParaRPr lang="en-US" smtClean="0">
              <a:cs typeface="Cordia New" panose="020B03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endParaRPr lang="th-TH" smtClean="0"/>
          </a:p>
        </p:txBody>
      </p:sp>
      <p:sp>
        <p:nvSpPr>
          <p:cNvPr id="32772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9pPr>
          </a:lstStyle>
          <a:p>
            <a:pPr eaLnBrk="1" hangingPunct="1"/>
            <a:fld id="{B7468D4F-9ABD-42E9-A841-54DA80445E5E}" type="slidenum">
              <a:rPr lang="th-TH" sz="1200">
                <a:solidFill>
                  <a:prstClr val="black"/>
                </a:solidFill>
              </a:rPr>
            </a:fld>
            <a:endParaRPr lang="th-TH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ตัวยึดรูปบนภาพนิ่ง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r>
              <a:rPr lang="en-US" b="1" smtClean="0">
                <a:cs typeface="Cordia New" panose="020B0304020202020204" pitchFamily="34" charset="-34"/>
              </a:rPr>
              <a:t>Finally, Thank you for your kind attention. </a:t>
            </a:r>
            <a:endParaRPr lang="en-US" smtClean="0">
              <a:cs typeface="Cordia New" panose="020B03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cs typeface="Cordia New" panose="020B0304020202020204" pitchFamily="34" charset="-34"/>
              </a:rPr>
              <a:t>And Now your suggestions are very welcome.</a:t>
            </a:r>
            <a:endParaRPr lang="en-US" smtClean="0">
              <a:cs typeface="Cordia New" panose="020B03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cs typeface="Cordia New" panose="020B0304020202020204" pitchFamily="34" charset="-34"/>
              </a:rPr>
              <a:t>if you have any questions or comment , I’ll happy to answer them.</a:t>
            </a:r>
            <a:endParaRPr lang="en-US" smtClean="0">
              <a:cs typeface="Cordia New" panose="020B03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cs typeface="Cordia New" panose="020B0304020202020204" pitchFamily="34" charset="-34"/>
              </a:rPr>
              <a:t>--------------------------------------------------------------------------</a:t>
            </a:r>
            <a:endParaRPr lang="en-US" b="1" smtClean="0">
              <a:cs typeface="Cordia New" panose="020B03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endParaRPr lang="en-US" smtClean="0">
              <a:cs typeface="Cordia New" panose="020B03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cs typeface="Cordia New" panose="020B0304020202020204" pitchFamily="34" charset="-34"/>
              </a:rPr>
              <a:t>Are there any more questions or opinions?</a:t>
            </a:r>
            <a:endParaRPr lang="en-US" smtClean="0">
              <a:cs typeface="Cordia New" panose="020B03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cs typeface="Cordia New" panose="020B0304020202020204" pitchFamily="34" charset="-34"/>
              </a:rPr>
              <a:t>If not, I’d like to end my presentation right here.</a:t>
            </a:r>
            <a:endParaRPr lang="en-US" smtClean="0">
              <a:cs typeface="Cordia New" panose="020B0304020202020204" pitchFamily="34" charset="-34"/>
            </a:endParaRPr>
          </a:p>
          <a:p>
            <a:pPr eaLnBrk="1" hangingPunct="1">
              <a:spcBef>
                <a:spcPct val="0"/>
              </a:spcBef>
            </a:pPr>
            <a:r>
              <a:rPr lang="en-US" b="1" smtClean="0">
                <a:cs typeface="Cordia New" panose="020B0304020202020204" pitchFamily="34" charset="-34"/>
              </a:rPr>
              <a:t>Thank you for your kind attention.</a:t>
            </a:r>
            <a:endParaRPr lang="en-US" smtClean="0">
              <a:cs typeface="Cordia New" panose="020B0304020202020204" pitchFamily="34" charset="-34"/>
            </a:endParaRPr>
          </a:p>
        </p:txBody>
      </p:sp>
      <p:sp>
        <p:nvSpPr>
          <p:cNvPr id="38916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Impact" panose="020B0806030902050204" pitchFamily="34" charset="0"/>
                <a:ea typeface="4803_Kwang_MD" panose="02000000000000000000" pitchFamily="2" charset="0"/>
                <a:cs typeface="4803_Kwang_MD" panose="02000000000000000000" pitchFamily="2" charset="0"/>
              </a:defRPr>
            </a:lvl9pPr>
          </a:lstStyle>
          <a:p>
            <a:pPr eaLnBrk="1" hangingPunct="1"/>
            <a:fld id="{26A26223-30AF-4068-A687-87B5941E36D0}" type="slidenum">
              <a:rPr lang="th-TH" sz="1200">
                <a:solidFill>
                  <a:prstClr val="black"/>
                </a:solidFill>
              </a:rPr>
            </a:fld>
            <a:endParaRPr lang="th-TH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themeOverride" Target="../theme/themeOverride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themeOverride" Target="../theme/themeOverride2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ชื่อเรื่อง 8"/>
          <p:cNvSpPr>
            <a:spLocks noGrp="1"/>
          </p:cNvSpPr>
          <p:nvPr>
            <p:ph type="ctrTitle" hasCustomPrompt="1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7" name="ชื่อเรื่องรอง 16"/>
          <p:cNvSpPr>
            <a:spLocks noGrp="1"/>
          </p:cNvSpPr>
          <p:nvPr>
            <p:ph type="subTitle" idx="1" hasCustomPrompt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ตัวยึดวันที่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6935A6D2-9B5D-419B-A042-4D85EABD3D79}" type="datetimeFigureOut">
              <a:rPr lang="th-TH"/>
            </a:fld>
            <a:endParaRPr lang="th-TH"/>
          </a:p>
        </p:txBody>
      </p:sp>
      <p:sp>
        <p:nvSpPr>
          <p:cNvPr id="5" name="ตัวยึดท้ายกระดา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BC410FBB-4268-46C0-84C6-55E03882AB60}" type="slidenum">
              <a:rPr lang="en-US"/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3D353-193E-4D15-B8F2-7591793D8B10}" type="datetimeFigureOut">
              <a:rPr lang="th-TH"/>
            </a:fld>
            <a:endParaRPr lang="th-TH"/>
          </a:p>
        </p:txBody>
      </p:sp>
      <p:sp>
        <p:nvSpPr>
          <p:cNvPr id="5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BB837-F1D8-4F42-9F26-F18026F23219}" type="slidenum">
              <a:rPr lang="en-US"/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7C45D-3ADD-4CB6-8E86-CD38C9DB2799}" type="datetimeFigureOut">
              <a:rPr lang="th-TH"/>
            </a:fld>
            <a:endParaRPr lang="th-TH"/>
          </a:p>
        </p:txBody>
      </p:sp>
      <p:sp>
        <p:nvSpPr>
          <p:cNvPr id="5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845E2-7F97-43B8-AA0D-304320EBD439}" type="slidenum">
              <a:rPr lang="en-US"/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A02ED-BF21-40AA-A969-3DC0F024B6B6}" type="datetimeFigureOut">
              <a:rPr lang="th-TH"/>
            </a:fld>
            <a:endParaRPr lang="th-TH"/>
          </a:p>
        </p:txBody>
      </p:sp>
      <p:sp>
        <p:nvSpPr>
          <p:cNvPr id="5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CF29-C178-466F-9ACB-064D2336D91A}" type="slidenum">
              <a:rPr lang="en-US"/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 hasCustomPrompt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D2CE22F5-E23B-4B02-8EC1-710A3045A5F7}" type="datetimeFigureOut">
              <a:rPr lang="th-TH"/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6964CB12-B466-4762-BFD9-F7923C78CADB}" type="slidenum">
              <a:rPr lang="en-US"/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 hasCustomPrompt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 hasCustomPrompt="1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3CCFC-2F32-4E2E-AB83-3398EDFF0361}" type="datetimeFigureOut">
              <a:rPr lang="th-TH"/>
            </a:fld>
            <a:endParaRPr lang="th-TH"/>
          </a:p>
        </p:txBody>
      </p:sp>
      <p:sp>
        <p:nvSpPr>
          <p:cNvPr id="6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9031A-7147-466D-982A-9D4512A9C5FB}" type="slidenum">
              <a:rPr lang="en-US"/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 hasCustomPrompt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 hasCustomPrompt="1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 hasCustomPrompt="1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 hasCustomPrompt="1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EF8F5-5C83-42D4-BD47-EBBBC9543AC2}" type="datetimeFigureOut">
              <a:rPr lang="th-TH"/>
            </a:fld>
            <a:endParaRPr lang="th-TH"/>
          </a:p>
        </p:txBody>
      </p:sp>
      <p:sp>
        <p:nvSpPr>
          <p:cNvPr id="8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F82FE-522D-407B-BB1A-705B86E5D7D4}" type="slidenum">
              <a:rPr lang="en-US"/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A8F44-EA09-4E6E-9E88-DF8D0B15880F}" type="datetimeFigureOut">
              <a:rPr lang="th-TH"/>
            </a:fld>
            <a:endParaRPr lang="th-TH"/>
          </a:p>
        </p:txBody>
      </p:sp>
      <p:sp>
        <p:nvSpPr>
          <p:cNvPr id="4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D8E49-C3F9-4058-A435-E79D0708653A}" type="slidenum">
              <a:rPr lang="en-US"/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A63B9-58DA-4726-BB41-7DD76B27E8DD}" type="datetimeFigureOut">
              <a:rPr lang="th-TH"/>
            </a:fld>
            <a:endParaRPr lang="th-TH"/>
          </a:p>
        </p:txBody>
      </p:sp>
      <p:sp>
        <p:nvSpPr>
          <p:cNvPr id="3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D7D82-7353-4E98-B52F-CF339971FAE7}" type="slidenum">
              <a:rPr lang="en-US"/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 hasCustomPrompt="1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 hasCustomPrompt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6AC79-3FBE-41F5-9889-84B841AAF8E4}" type="datetimeFigureOut">
              <a:rPr lang="th-TH"/>
            </a:fld>
            <a:endParaRPr lang="th-TH"/>
          </a:p>
        </p:txBody>
      </p:sp>
      <p:sp>
        <p:nvSpPr>
          <p:cNvPr id="6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85234-3276-4D59-9F3A-57286F356EFC}" type="slidenum">
              <a:rPr lang="en-US"/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ดและมนมุมสี่เหลี่ยมหนึ่งมุม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Calibri" panose="020F0502020204030204" pitchFamily="34" charset="0"/>
              <a:cs typeface="4803_Kwang_MD" panose="02000000000000000000" pitchFamily="2" charset="0"/>
            </a:endParaRPr>
          </a:p>
        </p:txBody>
      </p:sp>
      <p:sp>
        <p:nvSpPr>
          <p:cNvPr id="6" name="สามเหลี่ยมมุมฉาก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Calibri" panose="020F0502020204030204" pitchFamily="34" charset="0"/>
              <a:cs typeface="4803_Kwang_MD" panose="02000000000000000000" pitchFamily="2" charset="0"/>
            </a:endParaRPr>
          </a:p>
        </p:txBody>
      </p:sp>
      <p:sp>
        <p:nvSpPr>
          <p:cNvPr id="7" name="รูปแบบอิสระ 6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anose="020F0502020204030204" pitchFamily="34" charset="0"/>
              <a:cs typeface="4803_Kwang_MD" panose="02000000000000000000" pitchFamily="2" charset="0"/>
            </a:endParaRPr>
          </a:p>
        </p:txBody>
      </p:sp>
      <p:sp>
        <p:nvSpPr>
          <p:cNvPr id="8" name="รูปแบบอิสระ 7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anose="020F0502020204030204" pitchFamily="34" charset="0"/>
              <a:cs typeface="4803_Kwang_MD" panose="02000000000000000000" pitchFamily="2" charset="0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 hasCustomPrompt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dirty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9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191F8-866D-4EBE-A00D-D821C0A4BF5C}" type="datetimeFigureOut">
              <a:rPr lang="th-TH"/>
            </a:fld>
            <a:endParaRPr lang="th-TH"/>
          </a:p>
        </p:txBody>
      </p:sp>
      <p:sp>
        <p:nvSpPr>
          <p:cNvPr id="10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9103C-FC33-4B6E-BC9E-842F7013B7AF}" type="slidenum">
              <a:rPr lang="en-US"/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tx2">
                <a:lumMod val="50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รูปแบบอิสระ 6"/>
          <p:cNvSpPr/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anose="020F0502020204030204" pitchFamily="34" charset="0"/>
              <a:cs typeface="4803_Kwang_MD" panose="02000000000000000000" pitchFamily="2" charset="0"/>
            </a:endParaRPr>
          </a:p>
        </p:txBody>
      </p:sp>
      <p:sp>
        <p:nvSpPr>
          <p:cNvPr id="8" name="รูปแบบอิสระ 7"/>
          <p:cNvSpPr/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Calibri" panose="020F0502020204030204" pitchFamily="34" charset="0"/>
              <a:cs typeface="4803_Kwang_MD" panose="02000000000000000000" pitchFamily="2" charset="0"/>
            </a:endParaRPr>
          </a:p>
        </p:txBody>
      </p:sp>
      <p:sp>
        <p:nvSpPr>
          <p:cNvPr id="1028" name="ตัวยึดชื่อเรื่อง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/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9" name="ตัวยึดข้อความ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/>
          <a:lstStyle>
            <a:lvl1pPr>
              <a:defRPr sz="1200" b="0">
                <a:solidFill>
                  <a:srgbClr val="045C75"/>
                </a:solidFill>
                <a:latin typeface="Calibri" panose="020F0502020204030204" pitchFamily="34" charset="0"/>
                <a:ea typeface="+mn-ea"/>
                <a:cs typeface="Cordia New" panose="020B0304020202020204" pitchFamily="34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DB8FA2-A206-4074-A2FE-5F5F67D3CF76}" type="datetimeFigureOut">
              <a:rPr lang="th-TH"/>
            </a:fld>
            <a:endParaRPr lang="th-TH"/>
          </a:p>
        </p:txBody>
      </p:sp>
      <p:sp>
        <p:nvSpPr>
          <p:cNvPr id="22" name="ตัวยึดท้ายกระดา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/>
          <a:lstStyle>
            <a:lvl1pPr>
              <a:defRPr sz="1200" b="0">
                <a:solidFill>
                  <a:srgbClr val="045C75"/>
                </a:solidFill>
                <a:latin typeface="Calibri" panose="020F0502020204030204" pitchFamily="34" charset="0"/>
                <a:ea typeface="+mn-ea"/>
                <a:cs typeface="Cordia New" panose="020B0304020202020204" pitchFamily="34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/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/>
          <a:lstStyle>
            <a:lvl1pPr algn="r">
              <a:defRPr sz="1200" b="0">
                <a:solidFill>
                  <a:srgbClr val="045C75"/>
                </a:solidFill>
                <a:latin typeface="Calibri" panose="020F0502020204030204" pitchFamily="34" charset="0"/>
                <a:ea typeface="+mn-ea"/>
                <a:cs typeface="Cordia New" panose="020B0304020202020204" pitchFamily="34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37717E-9E20-40F9-B42F-BF8F064D5B87}" type="slidenum">
              <a:rPr lang="en-US"/>
            </a:fld>
            <a:endParaRPr lang="th-TH"/>
          </a:p>
        </p:txBody>
      </p:sp>
      <p:grpSp>
        <p:nvGrpSpPr>
          <p:cNvPr id="1033" name="กลุ่ม 1"/>
          <p:cNvGrpSpPr/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รูปแบบอิสระ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panose="020F0502020204030204" pitchFamily="34" charset="0"/>
                <a:cs typeface="4803_Kwang_MD" panose="02000000000000000000" pitchFamily="2" charset="0"/>
              </a:endParaRPr>
            </a:p>
          </p:txBody>
        </p:sp>
        <p:sp>
          <p:nvSpPr>
            <p:cNvPr id="13" name="รูปแบบอิสระ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panose="020F0502020204030204" pitchFamily="34" charset="0"/>
                <a:cs typeface="4803_Kwang_MD" panose="02000000000000000000" pitchFamily="2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4803_Kwang_MD" panose="02000000000000000000" pitchFamily="2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4803_Kwang_MD" panose="02000000000000000000" pitchFamily="2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4803_Kwang_MD" panose="02000000000000000000" pitchFamily="2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4803_Kwang_MD" panose="02000000000000000000" pitchFamily="2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4803_Kwang_MD" panose="02000000000000000000" pitchFamily="2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cs typeface="Cordia New" panose="020B0304020202020204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cs typeface="Cordia New" panose="020B0304020202020204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cs typeface="Cordia New" panose="020B0304020202020204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cs typeface="Cordia New" panose="020B0304020202020204" pitchFamily="34" charset="-34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Constantia" panose="02030602050306030303" pitchFamily="18" charset="0"/>
        <a:buChar char=""/>
        <a:defRPr sz="2600" kern="1200">
          <a:solidFill>
            <a:schemeClr val="tx1"/>
          </a:solidFill>
          <a:latin typeface="Calibri" panose="020F0502020204030204" pitchFamily="34" charset="0"/>
          <a:ea typeface="+mn-ea"/>
          <a:cs typeface="Cordia New" panose="020B0304020202020204" pitchFamily="34" charset="-34"/>
        </a:defRPr>
      </a:lvl1pPr>
      <a:lvl2pPr marL="640080" indent="-24638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Constantia" panose="02030602050306030303" pitchFamily="18" charset="0"/>
        <a:buChar char="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ordia New" panose="020B0304020202020204" pitchFamily="34" charset="-34"/>
        </a:defRPr>
      </a:lvl2pPr>
      <a:lvl3pPr marL="914400" indent="-24638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Constantia" panose="02030602050306030303" pitchFamily="18" charset="0"/>
        <a:buChar char=""/>
        <a:defRPr sz="2100" kern="1200">
          <a:solidFill>
            <a:schemeClr val="tx1"/>
          </a:solidFill>
          <a:latin typeface="Calibri" panose="020F0502020204030204" pitchFamily="34" charset="0"/>
          <a:ea typeface="+mn-ea"/>
          <a:cs typeface="Cordia New" panose="020B0304020202020204" pitchFamily="34" charset="-34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Constantia" panose="02030602050306030303" pitchFamily="18" charset="0"/>
        <a:buChar char="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ordia New" panose="020B0304020202020204" pitchFamily="34" charset="-34"/>
        </a:defRPr>
      </a:lvl4pPr>
      <a:lvl5pPr marL="1462405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Constantia" panose="02030602050306030303" pitchFamily="18" charset="0"/>
        <a:buChar char="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ordia New" panose="020B0304020202020204" pitchFamily="34" charset="-34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5.jpe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18"/>
          <p:cNvSpPr>
            <a:spLocks noChangeArrowheads="1"/>
          </p:cNvSpPr>
          <p:nvPr/>
        </p:nvSpPr>
        <p:spPr bwMode="auto">
          <a:xfrm>
            <a:off x="264243" y="866823"/>
            <a:ext cx="8719237" cy="227139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chemeClr val="tx2">
                  <a:alpha val="74001"/>
                </a:schemeClr>
              </a:gs>
            </a:gsLst>
            <a:lin ang="5400000" scaled="1"/>
          </a:gradFill>
          <a:ln w="9525">
            <a:solidFill>
              <a:srgbClr val="CCECFF"/>
            </a:solidFill>
            <a:rou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  <a:softEdge rad="12700"/>
          </a:effec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prstClr val="white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5940152" y="6074132"/>
            <a:ext cx="3762447" cy="523220"/>
          </a:xfrm>
          <a:prstGeom prst="rect">
            <a:avLst/>
          </a:prstGeom>
          <a:noFill/>
          <a:ln w="9525">
            <a:noFill/>
            <a:miter lim="800000"/>
          </a:ln>
          <a:effectLst>
            <a:outerShdw dist="52363" dir="842175" algn="ctr" rotWithShape="0">
              <a:srgbClr val="FFFF99">
                <a:alpha val="50000"/>
              </a:srgbClr>
            </a:outerShdw>
          </a:effectLst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b="1" cap="all" dirty="0" smtClean="0">
                <a:ln w="0"/>
                <a:solidFill>
                  <a:schemeClr val="bg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นาย</a:t>
            </a:r>
            <a:r>
              <a:rPr lang="th-TH" b="1" cap="all" dirty="0" err="1" smtClean="0">
                <a:ln w="0"/>
                <a:solidFill>
                  <a:schemeClr val="bg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สุร</a:t>
            </a:r>
            <a:r>
              <a:rPr lang="th-TH" b="1" cap="all" dirty="0" smtClean="0">
                <a:ln w="0"/>
                <a:solidFill>
                  <a:schemeClr val="bg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เดช ศรี</a:t>
            </a:r>
            <a:r>
              <a:rPr lang="th-TH" b="1" cap="all" dirty="0" err="1" smtClean="0">
                <a:ln w="0"/>
                <a:solidFill>
                  <a:schemeClr val="bg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สุริยงค์</a:t>
            </a:r>
            <a:endParaRPr lang="th-TH" b="1" cap="all" dirty="0">
              <a:ln w="0"/>
              <a:solidFill>
                <a:schemeClr val="bg2">
                  <a:lumMod val="60000"/>
                  <a:lumOff val="4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5945853" y="6434172"/>
            <a:ext cx="3594699" cy="523220"/>
          </a:xfrm>
          <a:prstGeom prst="rect">
            <a:avLst/>
          </a:prstGeom>
          <a:noFill/>
          <a:ln w="9525">
            <a:noFill/>
            <a:miter lim="800000"/>
          </a:ln>
          <a:effectLst>
            <a:outerShdw dist="52363" dir="842175" algn="ctr" rotWithShape="0">
              <a:srgbClr val="FFFF99">
                <a:alpha val="50000"/>
              </a:srgbClr>
            </a:outerShdw>
          </a:effectLst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b="1" cap="all" dirty="0" smtClean="0">
                <a:ln w="0"/>
                <a:solidFill>
                  <a:schemeClr val="bg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วิทยาลัยเทคนิคบัวใหญ่</a:t>
            </a:r>
            <a:endParaRPr lang="th-TH" b="1" cap="all" dirty="0">
              <a:ln w="0"/>
              <a:solidFill>
                <a:schemeClr val="bg2">
                  <a:lumMod val="60000"/>
                  <a:lumOff val="4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52840" y="3671909"/>
            <a:ext cx="2438719" cy="179245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รูปภาพ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0428" y="4723546"/>
            <a:ext cx="1723217" cy="1266564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FF"/>
            </a:solidFill>
            <a:miter lim="800000"/>
            <a:headEnd/>
            <a:tailEnd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รูปภาพ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870" y="6489376"/>
            <a:ext cx="323330" cy="324000"/>
          </a:xfrm>
          <a:prstGeom prst="rect">
            <a:avLst/>
          </a:prstGeom>
        </p:spPr>
      </p:pic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51520" y="1556792"/>
            <a:ext cx="8602200" cy="923330"/>
          </a:xfrm>
          <a:prstGeom prst="rect">
            <a:avLst/>
          </a:prstGeom>
          <a:noFill/>
          <a:ln w="9525">
            <a:noFill/>
            <a:miter lim="800000"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5400" b="1" dirty="0" smtClean="0">
                <a:solidFill>
                  <a:srgbClr val="FFC3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การ</a:t>
            </a:r>
            <a:r>
              <a:rPr lang="th-TH" sz="5400" b="1" dirty="0">
                <a:solidFill>
                  <a:srgbClr val="FFC3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ติดตั้งและออกแบบระบบโซล่า</a:t>
            </a:r>
            <a:r>
              <a:rPr lang="th-TH" sz="5400" b="1" dirty="0" smtClean="0">
                <a:solidFill>
                  <a:srgbClr val="FFC3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เซลล์</a:t>
            </a:r>
            <a:endParaRPr lang="th-TH" sz="5400" b="1" dirty="0">
              <a:solidFill>
                <a:srgbClr val="FFC3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58" y="3608219"/>
            <a:ext cx="4193394" cy="279336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8" name="AutoShape 18"/>
          <p:cNvSpPr>
            <a:spLocks noChangeArrowheads="1"/>
          </p:cNvSpPr>
          <p:nvPr/>
        </p:nvSpPr>
        <p:spPr bwMode="auto">
          <a:xfrm>
            <a:off x="287337" y="1340320"/>
            <a:ext cx="8748713" cy="47529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chemeClr val="tx2">
                  <a:alpha val="74001"/>
                </a:schemeClr>
              </a:gs>
            </a:gsLst>
            <a:lin ang="5400000" scaled="1"/>
          </a:gradFill>
          <a:ln w="9525">
            <a:solidFill>
              <a:srgbClr val="CCECFF"/>
            </a:solidFill>
            <a:rou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b="1" spc="50" dirty="0">
              <a:ln w="11430"/>
              <a:gradFill>
                <a:gsLst>
                  <a:gs pos="25000">
                    <a:srgbClr val="009DD9">
                      <a:satMod val="155000"/>
                    </a:srgbClr>
                  </a:gs>
                  <a:gs pos="100000">
                    <a:srgbClr val="009DD9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DBPraditBold" panose="02000000000000000000" pitchFamily="2" charset="-34"/>
              <a:cs typeface="DBPraditBold" panose="02000000000000000000" pitchFamily="2" charset="-34"/>
            </a:endParaRPr>
          </a:p>
        </p:txBody>
      </p:sp>
      <p:sp>
        <p:nvSpPr>
          <p:cNvPr id="102402" name="Line 2"/>
          <p:cNvSpPr>
            <a:spLocks noChangeShapeType="1"/>
          </p:cNvSpPr>
          <p:nvPr/>
        </p:nvSpPr>
        <p:spPr bwMode="auto">
          <a:xfrm>
            <a:off x="120650" y="908050"/>
            <a:ext cx="8915400" cy="0"/>
          </a:xfrm>
          <a:prstGeom prst="line">
            <a:avLst/>
          </a:prstGeom>
          <a:noFill/>
          <a:ln w="57150">
            <a:solidFill>
              <a:srgbClr val="FFFFCC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b="1">
              <a:solidFill>
                <a:prstClr val="white"/>
              </a:solidFill>
              <a:latin typeface="Impact" panose="020B0806030902050204" pitchFamily="34" charset="0"/>
              <a:cs typeface="4803_Kwang_MD" panose="02000000000000000000" pitchFamily="2" charset="0"/>
            </a:endParaRPr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251521" y="188640"/>
            <a:ext cx="6768751" cy="648072"/>
          </a:xfrm>
          <a:prstGeom prst="roundRect">
            <a:avLst/>
          </a:prstGeom>
          <a:solidFill>
            <a:srgbClr val="33CC33"/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  <a:reflection blurRad="6350" stA="50000" endA="275" endPos="40000" dist="101600" dir="5400000" sy="-100000" algn="bl" rotWithShape="0"/>
            <a:softEdge rad="3175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h-TH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การ</a:t>
            </a:r>
            <a:r>
              <a:rPr lang="th-TH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ติดตั้งและออกแบบระบบ</a:t>
            </a:r>
            <a:r>
              <a:rPr lang="th-TH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โซล่าเซลล์</a:t>
            </a:r>
            <a:endParaRPr lang="th-TH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h-TH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66441" y="2852936"/>
            <a:ext cx="8750175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thaiDist"/>
            <a:r>
              <a:rPr lang="en-US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1.</a:t>
            </a:r>
            <a:r>
              <a:rPr lang="th-TH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ระบบ</a:t>
            </a:r>
            <a:r>
              <a:rPr lang="th-TH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ออนก</a:t>
            </a:r>
            <a:r>
              <a:rPr lang="th-TH" sz="36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ริด</a:t>
            </a:r>
            <a:r>
              <a:rPr lang="th-TH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 (</a:t>
            </a:r>
            <a:r>
              <a:rPr lang="en-US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On Grid)</a:t>
            </a:r>
            <a:endParaRPr lang="en-US" sz="24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31" name="สี่เหลี่ยมมุมมน 8"/>
          <p:cNvSpPr/>
          <p:nvPr/>
        </p:nvSpPr>
        <p:spPr>
          <a:xfrm>
            <a:off x="4139952" y="1052736"/>
            <a:ext cx="4680520" cy="641802"/>
          </a:xfrm>
          <a:prstGeom prst="roundRect">
            <a:avLst/>
          </a:prstGeom>
          <a:solidFill>
            <a:srgbClr val="FFC000"/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  <a:reflection blurRad="6350" stA="50000" endA="275" endPos="40000" dist="101600" dir="5400000" sy="-100000" algn="bl" rotWithShape="0"/>
            <a:softEdge rad="3175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การติดตั้งระบบโซ</a:t>
            </a:r>
            <a:r>
              <a:rPr lang="th-TH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ล่า</a:t>
            </a:r>
            <a:r>
              <a:rPr lang="th-TH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เซลล์</a:t>
            </a:r>
            <a:endParaRPr lang="th-TH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66441" y="3501008"/>
            <a:ext cx="8750175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thaiDist"/>
            <a:r>
              <a:rPr lang="en-US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2.</a:t>
            </a:r>
            <a:r>
              <a:rPr lang="th-TH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ระบบ</a:t>
            </a:r>
            <a:r>
              <a:rPr lang="th-TH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ออฟก</a:t>
            </a:r>
            <a:r>
              <a:rPr lang="th-TH" sz="36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ริด</a:t>
            </a:r>
            <a:r>
              <a:rPr lang="th-TH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 (</a:t>
            </a:r>
            <a:r>
              <a:rPr lang="en-US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Off Grid)</a:t>
            </a:r>
            <a:endParaRPr lang="en-US" sz="24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03648" y="4149080"/>
            <a:ext cx="8750175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thaiDist"/>
            <a:r>
              <a:rPr lang="en-US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3.</a:t>
            </a:r>
            <a:r>
              <a:rPr lang="th-TH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ระบบ</a:t>
            </a:r>
            <a:r>
              <a:rPr lang="th-TH" sz="36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ไฮบริด</a:t>
            </a:r>
            <a:r>
              <a:rPr lang="th-TH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 (</a:t>
            </a:r>
            <a:r>
              <a:rPr lang="en-US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Hybrid Grid)</a:t>
            </a:r>
            <a:endParaRPr lang="en-US" sz="24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3821" y="2132856"/>
            <a:ext cx="8750175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thaiDist"/>
            <a:r>
              <a:rPr lang="th-TH" sz="3600" b="1" spc="50" dirty="0" smtClean="0">
                <a:ln w="11430"/>
                <a:solidFill>
                  <a:srgbClr val="0630E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ใน</a:t>
            </a:r>
            <a:r>
              <a:rPr lang="th-TH" sz="3600" b="1" spc="50" dirty="0">
                <a:ln w="11430"/>
                <a:solidFill>
                  <a:srgbClr val="0630E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ปัจจุบันการ</a:t>
            </a:r>
            <a:r>
              <a:rPr lang="th-TH" sz="3600" b="1" spc="50" dirty="0" smtClean="0">
                <a:ln w="11430"/>
                <a:solidFill>
                  <a:srgbClr val="0630E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ติดตั้งระบบโซล่าเซลล์</a:t>
            </a:r>
            <a:r>
              <a:rPr lang="en-US" sz="3600" b="1" spc="50" dirty="0" smtClean="0">
                <a:ln w="11430"/>
                <a:solidFill>
                  <a:srgbClr val="0630E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3600" b="1" spc="50" dirty="0">
                <a:ln w="11430"/>
                <a:solidFill>
                  <a:srgbClr val="0630E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มี 3 </a:t>
            </a:r>
            <a:r>
              <a:rPr lang="th-TH" sz="3600" b="1" spc="50" dirty="0" smtClean="0">
                <a:ln w="11430"/>
                <a:solidFill>
                  <a:srgbClr val="0630E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ระบบ </a:t>
            </a:r>
            <a:r>
              <a:rPr lang="th-TH" sz="3600" b="1" spc="50" dirty="0">
                <a:ln w="11430"/>
                <a:solidFill>
                  <a:srgbClr val="0630E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คือ</a:t>
            </a:r>
            <a:endParaRPr lang="en-US" sz="2400" b="1" spc="50" dirty="0" smtClean="0">
              <a:ln w="11430"/>
              <a:solidFill>
                <a:srgbClr val="0630E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31" grpId="0" animBg="1"/>
      <p:bldP spid="13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8" name="AutoShape 18"/>
          <p:cNvSpPr>
            <a:spLocks noChangeArrowheads="1"/>
          </p:cNvSpPr>
          <p:nvPr/>
        </p:nvSpPr>
        <p:spPr bwMode="auto">
          <a:xfrm>
            <a:off x="287337" y="1340320"/>
            <a:ext cx="8748713" cy="47529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chemeClr val="tx2">
                  <a:alpha val="74001"/>
                </a:schemeClr>
              </a:gs>
            </a:gsLst>
            <a:lin ang="5400000" scaled="1"/>
          </a:gradFill>
          <a:ln w="9525">
            <a:solidFill>
              <a:srgbClr val="CCECFF"/>
            </a:solidFill>
            <a:rou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b="1" spc="50" dirty="0">
              <a:ln w="11430"/>
              <a:gradFill>
                <a:gsLst>
                  <a:gs pos="25000">
                    <a:srgbClr val="009DD9">
                      <a:satMod val="155000"/>
                    </a:srgbClr>
                  </a:gs>
                  <a:gs pos="100000">
                    <a:srgbClr val="009DD9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DBPraditBold" panose="02000000000000000000" pitchFamily="2" charset="-34"/>
              <a:cs typeface="DBPraditBold" panose="02000000000000000000" pitchFamily="2" charset="-34"/>
            </a:endParaRPr>
          </a:p>
        </p:txBody>
      </p:sp>
      <p:sp>
        <p:nvSpPr>
          <p:cNvPr id="102402" name="Line 2"/>
          <p:cNvSpPr>
            <a:spLocks noChangeShapeType="1"/>
          </p:cNvSpPr>
          <p:nvPr/>
        </p:nvSpPr>
        <p:spPr bwMode="auto">
          <a:xfrm>
            <a:off x="120650" y="908050"/>
            <a:ext cx="8915400" cy="0"/>
          </a:xfrm>
          <a:prstGeom prst="line">
            <a:avLst/>
          </a:prstGeom>
          <a:noFill/>
          <a:ln w="57150">
            <a:solidFill>
              <a:srgbClr val="FFFFCC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b="1">
              <a:solidFill>
                <a:prstClr val="white"/>
              </a:solidFill>
              <a:latin typeface="Impact" panose="020B0806030902050204" pitchFamily="34" charset="0"/>
              <a:cs typeface="4803_Kwang_MD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520" y="1844824"/>
            <a:ext cx="5221783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thaiDist"/>
            <a:r>
              <a:rPr lang="en-US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1.</a:t>
            </a:r>
            <a:r>
              <a:rPr lang="th-TH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ระบบ</a:t>
            </a:r>
            <a:r>
              <a:rPr lang="th-TH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ออนก</a:t>
            </a:r>
            <a:r>
              <a:rPr lang="th-TH" sz="36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ริด</a:t>
            </a:r>
            <a:r>
              <a:rPr lang="th-TH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 (</a:t>
            </a:r>
            <a:r>
              <a:rPr lang="en-US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On Grid)</a:t>
            </a:r>
            <a:endParaRPr lang="en-US" sz="24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420888"/>
            <a:ext cx="8208911" cy="4248472"/>
          </a:xfrm>
          <a:prstGeom prst="rect">
            <a:avLst/>
          </a:prstGeom>
        </p:spPr>
      </p:pic>
      <p:sp>
        <p:nvSpPr>
          <p:cNvPr id="8" name="สี่เหลี่ยมมุมมน 8"/>
          <p:cNvSpPr/>
          <p:nvPr/>
        </p:nvSpPr>
        <p:spPr>
          <a:xfrm>
            <a:off x="251521" y="188640"/>
            <a:ext cx="6768751" cy="648072"/>
          </a:xfrm>
          <a:prstGeom prst="roundRect">
            <a:avLst/>
          </a:prstGeom>
          <a:solidFill>
            <a:srgbClr val="33CC33"/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  <a:reflection blurRad="6350" stA="50000" endA="275" endPos="40000" dist="101600" dir="5400000" sy="-100000" algn="bl" rotWithShape="0"/>
            <a:softEdge rad="3175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h-TH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การ</a:t>
            </a:r>
            <a:r>
              <a:rPr lang="th-TH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ติดตั้งและออกแบบระบบ</a:t>
            </a:r>
            <a:r>
              <a:rPr lang="th-TH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โซล่าเซลล์</a:t>
            </a:r>
            <a:endParaRPr lang="th-TH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h-TH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10" name="สี่เหลี่ยมมุมมน 8"/>
          <p:cNvSpPr/>
          <p:nvPr/>
        </p:nvSpPr>
        <p:spPr>
          <a:xfrm>
            <a:off x="4139952" y="1052736"/>
            <a:ext cx="4680520" cy="641802"/>
          </a:xfrm>
          <a:prstGeom prst="roundRect">
            <a:avLst/>
          </a:prstGeom>
          <a:solidFill>
            <a:srgbClr val="FFC000"/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  <a:reflection blurRad="6350" stA="50000" endA="275" endPos="40000" dist="101600" dir="5400000" sy="-100000" algn="bl" rotWithShape="0"/>
            <a:softEdge rad="3175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การติดตั้งระบบโซ</a:t>
            </a:r>
            <a:r>
              <a:rPr lang="th-TH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ล่า</a:t>
            </a:r>
            <a:r>
              <a:rPr lang="th-TH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เซลล์</a:t>
            </a:r>
            <a:endParaRPr lang="th-TH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8" name="AutoShape 18"/>
          <p:cNvSpPr>
            <a:spLocks noChangeArrowheads="1"/>
          </p:cNvSpPr>
          <p:nvPr/>
        </p:nvSpPr>
        <p:spPr bwMode="auto">
          <a:xfrm>
            <a:off x="287337" y="1340320"/>
            <a:ext cx="8748713" cy="47529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chemeClr val="tx2">
                  <a:alpha val="74001"/>
                </a:schemeClr>
              </a:gs>
            </a:gsLst>
            <a:lin ang="5400000" scaled="1"/>
          </a:gradFill>
          <a:ln w="9525">
            <a:solidFill>
              <a:srgbClr val="CCECFF"/>
            </a:solidFill>
            <a:rou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b="1" spc="50" dirty="0">
              <a:ln w="11430"/>
              <a:gradFill>
                <a:gsLst>
                  <a:gs pos="25000">
                    <a:srgbClr val="009DD9">
                      <a:satMod val="155000"/>
                    </a:srgbClr>
                  </a:gs>
                  <a:gs pos="100000">
                    <a:srgbClr val="009DD9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DBPraditBold" panose="02000000000000000000" pitchFamily="2" charset="-34"/>
              <a:cs typeface="DBPraditBold" panose="02000000000000000000" pitchFamily="2" charset="-34"/>
            </a:endParaRPr>
          </a:p>
        </p:txBody>
      </p:sp>
      <p:sp>
        <p:nvSpPr>
          <p:cNvPr id="102402" name="Line 2"/>
          <p:cNvSpPr>
            <a:spLocks noChangeShapeType="1"/>
          </p:cNvSpPr>
          <p:nvPr/>
        </p:nvSpPr>
        <p:spPr bwMode="auto">
          <a:xfrm>
            <a:off x="120650" y="908050"/>
            <a:ext cx="8915400" cy="0"/>
          </a:xfrm>
          <a:prstGeom prst="line">
            <a:avLst/>
          </a:prstGeom>
          <a:noFill/>
          <a:ln w="57150">
            <a:solidFill>
              <a:srgbClr val="FFFFCC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b="1">
              <a:solidFill>
                <a:prstClr val="white"/>
              </a:solidFill>
              <a:latin typeface="Impact" panose="020B0806030902050204" pitchFamily="34" charset="0"/>
              <a:cs typeface="4803_Kwang_MD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520" y="1844824"/>
            <a:ext cx="5221783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thaiDist"/>
            <a:r>
              <a:rPr lang="en-US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2</a:t>
            </a:r>
            <a:r>
              <a:rPr lang="en-US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.</a:t>
            </a:r>
            <a:r>
              <a:rPr lang="th-TH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ระบบออฟก</a:t>
            </a:r>
            <a:r>
              <a:rPr lang="th-TH" sz="36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ริด</a:t>
            </a:r>
            <a:r>
              <a:rPr lang="th-TH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 (</a:t>
            </a:r>
            <a:r>
              <a:rPr lang="en-US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Off Grid)</a:t>
            </a:r>
            <a:endParaRPr lang="en-US" sz="24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420888"/>
            <a:ext cx="8136904" cy="4248472"/>
          </a:xfrm>
          <a:prstGeom prst="rect">
            <a:avLst/>
          </a:prstGeom>
        </p:spPr>
      </p:pic>
      <p:sp>
        <p:nvSpPr>
          <p:cNvPr id="8" name="สี่เหลี่ยมมุมมน 8"/>
          <p:cNvSpPr/>
          <p:nvPr/>
        </p:nvSpPr>
        <p:spPr>
          <a:xfrm>
            <a:off x="251521" y="188640"/>
            <a:ext cx="6768751" cy="648072"/>
          </a:xfrm>
          <a:prstGeom prst="roundRect">
            <a:avLst/>
          </a:prstGeom>
          <a:solidFill>
            <a:srgbClr val="33CC33"/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  <a:reflection blurRad="6350" stA="50000" endA="275" endPos="40000" dist="101600" dir="5400000" sy="-100000" algn="bl" rotWithShape="0"/>
            <a:softEdge rad="3175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h-TH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การ</a:t>
            </a:r>
            <a:r>
              <a:rPr lang="th-TH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ติดตั้งและออกแบบระบบ</a:t>
            </a:r>
            <a:r>
              <a:rPr lang="th-TH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โซล่าเซลล์</a:t>
            </a:r>
            <a:endParaRPr lang="th-TH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h-TH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10" name="สี่เหลี่ยมมุมมน 8"/>
          <p:cNvSpPr/>
          <p:nvPr/>
        </p:nvSpPr>
        <p:spPr>
          <a:xfrm>
            <a:off x="4139952" y="1052736"/>
            <a:ext cx="4680520" cy="641802"/>
          </a:xfrm>
          <a:prstGeom prst="roundRect">
            <a:avLst/>
          </a:prstGeom>
          <a:solidFill>
            <a:srgbClr val="FFC000"/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  <a:reflection blurRad="6350" stA="50000" endA="275" endPos="40000" dist="101600" dir="5400000" sy="-100000" algn="bl" rotWithShape="0"/>
            <a:softEdge rad="3175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การติดตั้งระบบโซ</a:t>
            </a:r>
            <a:r>
              <a:rPr lang="th-TH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ล่า</a:t>
            </a:r>
            <a:r>
              <a:rPr lang="th-TH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เซลล์</a:t>
            </a:r>
            <a:endParaRPr lang="th-TH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8" name="AutoShape 18"/>
          <p:cNvSpPr>
            <a:spLocks noChangeArrowheads="1"/>
          </p:cNvSpPr>
          <p:nvPr/>
        </p:nvSpPr>
        <p:spPr bwMode="auto">
          <a:xfrm>
            <a:off x="287337" y="1340320"/>
            <a:ext cx="8748713" cy="47529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chemeClr val="tx2">
                  <a:alpha val="74001"/>
                </a:schemeClr>
              </a:gs>
            </a:gsLst>
            <a:lin ang="5400000" scaled="1"/>
          </a:gradFill>
          <a:ln w="9525">
            <a:solidFill>
              <a:srgbClr val="CCECFF"/>
            </a:solidFill>
            <a:rou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b="1" spc="50" dirty="0">
              <a:ln w="11430"/>
              <a:gradFill>
                <a:gsLst>
                  <a:gs pos="25000">
                    <a:srgbClr val="009DD9">
                      <a:satMod val="155000"/>
                    </a:srgbClr>
                  </a:gs>
                  <a:gs pos="100000">
                    <a:srgbClr val="009DD9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DBPraditBold" panose="02000000000000000000" pitchFamily="2" charset="-34"/>
              <a:cs typeface="DBPraditBold" panose="02000000000000000000" pitchFamily="2" charset="-34"/>
            </a:endParaRPr>
          </a:p>
        </p:txBody>
      </p:sp>
      <p:sp>
        <p:nvSpPr>
          <p:cNvPr id="102402" name="Line 2"/>
          <p:cNvSpPr>
            <a:spLocks noChangeShapeType="1"/>
          </p:cNvSpPr>
          <p:nvPr/>
        </p:nvSpPr>
        <p:spPr bwMode="auto">
          <a:xfrm>
            <a:off x="120650" y="908050"/>
            <a:ext cx="8915400" cy="0"/>
          </a:xfrm>
          <a:prstGeom prst="line">
            <a:avLst/>
          </a:prstGeom>
          <a:noFill/>
          <a:ln w="57150">
            <a:solidFill>
              <a:srgbClr val="FFFFCC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h-TH" b="1">
              <a:solidFill>
                <a:prstClr val="white"/>
              </a:solidFill>
              <a:latin typeface="Impact" panose="020B0806030902050204" pitchFamily="34" charset="0"/>
              <a:cs typeface="4803_Kwang_MD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520" y="1844824"/>
            <a:ext cx="5221783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thaiDist"/>
            <a:r>
              <a:rPr lang="en-US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3.</a:t>
            </a:r>
            <a:r>
              <a:rPr lang="th-TH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 ระบบ</a:t>
            </a:r>
            <a:r>
              <a:rPr lang="th-TH" sz="36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ไฮบริด</a:t>
            </a:r>
            <a:r>
              <a:rPr lang="th-TH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 (</a:t>
            </a:r>
            <a:r>
              <a:rPr lang="en-US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Hybrid Grid)</a:t>
            </a:r>
            <a:endParaRPr lang="en-US" sz="24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420888"/>
            <a:ext cx="7992887" cy="4248472"/>
          </a:xfrm>
          <a:prstGeom prst="rect">
            <a:avLst/>
          </a:prstGeom>
        </p:spPr>
      </p:pic>
      <p:sp>
        <p:nvSpPr>
          <p:cNvPr id="8" name="สี่เหลี่ยมมุมมน 8"/>
          <p:cNvSpPr/>
          <p:nvPr/>
        </p:nvSpPr>
        <p:spPr>
          <a:xfrm>
            <a:off x="251521" y="188640"/>
            <a:ext cx="6768751" cy="648072"/>
          </a:xfrm>
          <a:prstGeom prst="roundRect">
            <a:avLst/>
          </a:prstGeom>
          <a:solidFill>
            <a:srgbClr val="33CC33"/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  <a:reflection blurRad="6350" stA="50000" endA="275" endPos="40000" dist="101600" dir="5400000" sy="-100000" algn="bl" rotWithShape="0"/>
            <a:softEdge rad="3175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h-TH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การ</a:t>
            </a:r>
            <a:r>
              <a:rPr lang="th-TH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ติดตั้งและออกแบบระบบ</a:t>
            </a:r>
            <a:r>
              <a:rPr lang="th-TH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โซล่าเซลล์</a:t>
            </a:r>
            <a:endParaRPr lang="th-TH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h-TH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10" name="สี่เหลี่ยมมุมมน 8"/>
          <p:cNvSpPr/>
          <p:nvPr/>
        </p:nvSpPr>
        <p:spPr>
          <a:xfrm>
            <a:off x="4139952" y="1052736"/>
            <a:ext cx="4680520" cy="641802"/>
          </a:xfrm>
          <a:prstGeom prst="roundRect">
            <a:avLst/>
          </a:prstGeom>
          <a:solidFill>
            <a:srgbClr val="FFC000"/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  <a:reflection blurRad="6350" stA="50000" endA="275" endPos="40000" dist="101600" dir="5400000" sy="-100000" algn="bl" rotWithShape="0"/>
            <a:softEdge rad="3175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การติดตั้งระบบโซ</a:t>
            </a:r>
            <a:r>
              <a:rPr lang="th-TH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ล่า</a:t>
            </a:r>
            <a:r>
              <a:rPr lang="th-TH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เซลล์</a:t>
            </a:r>
            <a:endParaRPr lang="th-TH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40" name="Picture 4" descr="j030125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0" y="3900488"/>
            <a:ext cx="2667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2341" name="AutoShape 5"/>
          <p:cNvSpPr>
            <a:spLocks noChangeArrowheads="1"/>
          </p:cNvSpPr>
          <p:nvPr/>
        </p:nvSpPr>
        <p:spPr bwMode="auto">
          <a:xfrm rot="345639">
            <a:off x="1403350" y="1233488"/>
            <a:ext cx="6019800" cy="2895600"/>
          </a:xfrm>
          <a:prstGeom prst="cloudCallout">
            <a:avLst>
              <a:gd name="adj1" fmla="val 48569"/>
              <a:gd name="adj2" fmla="val 58190"/>
            </a:avLst>
          </a:prstGeom>
          <a:gradFill rotWithShape="1">
            <a:gsLst>
              <a:gs pos="0">
                <a:schemeClr val="tx1"/>
              </a:gs>
              <a:gs pos="100000">
                <a:srgbClr val="00FF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FF00"/>
            </a:solidFill>
            <a:rou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sz="1800" b="1">
              <a:solidFill>
                <a:prstClr val="white"/>
              </a:solidFill>
              <a:latin typeface="Verdana" panose="020B0604030504040204" pitchFamily="34" charset="0"/>
              <a:cs typeface="Angsana New" panose="02020603050405020304" pitchFamily="18" charset="-34"/>
            </a:endParaRPr>
          </a:p>
        </p:txBody>
      </p:sp>
      <p:sp>
        <p:nvSpPr>
          <p:cNvPr id="142342" name="WordArt 6"/>
          <p:cNvSpPr>
            <a:spLocks noChangeArrowheads="1" noChangeShapeType="1" noTextEdit="1"/>
          </p:cNvSpPr>
          <p:nvPr/>
        </p:nvSpPr>
        <p:spPr bwMode="auto">
          <a:xfrm>
            <a:off x="2089150" y="1843088"/>
            <a:ext cx="4495800" cy="16002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3600" b="1" kern="10" spc="-360" dirty="0" smtClean="0">
                <a:ln w="12700">
                  <a:solidFill>
                    <a:srgbClr val="000099"/>
                  </a:solidFill>
                  <a:rou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4803_Kwang_MD" panose="02000000000000000000"/>
                <a:cs typeface="4803_Kwang_MD" panose="02000000000000000000" pitchFamily="2" charset="0"/>
              </a:rPr>
              <a:t>จบแล้วโว้ย</a:t>
            </a:r>
            <a:r>
              <a:rPr lang="en-US" sz="3600" b="1" kern="10" spc="-360" dirty="0" smtClean="0">
                <a:ln w="12700">
                  <a:solidFill>
                    <a:srgbClr val="000099"/>
                  </a:solidFill>
                  <a:rou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4803_Kwang_MD" panose="02000000000000000000"/>
                <a:cs typeface="4803_Kwang_MD" panose="02000000000000000000" pitchFamily="2" charset="0"/>
              </a:rPr>
              <a:t>…</a:t>
            </a:r>
            <a:endParaRPr lang="th-TH" sz="3600" b="1" kern="10" spc="-360" dirty="0">
              <a:ln w="12700">
                <a:solidFill>
                  <a:srgbClr val="000099"/>
                </a:solidFill>
                <a:rou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4803_Kwang_MD" panose="02000000000000000000"/>
              <a:cs typeface="4803_Kwang_MD" panose="02000000000000000000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2000"/>
                                        <p:tgtEl>
                                          <p:spTgt spid="14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4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1" grpId="0" animBg="1"/>
      <p:bldP spid="14234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ไหลเวียน">
  <a:themeElements>
    <a:clrScheme name="ไหลเวียน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ไหลเวียน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ไหลเวียน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ไหลเวียน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ไหลเวียน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514</Words>
  <Application>WPS Presentation</Application>
  <PresentationFormat>นำเสนอทางหน้าจอ (4:3)</PresentationFormat>
  <Paragraphs>42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6" baseType="lpstr">
      <vt:lpstr>Arial</vt:lpstr>
      <vt:lpstr>SimSun</vt:lpstr>
      <vt:lpstr>Wingdings</vt:lpstr>
      <vt:lpstr>Calibri</vt:lpstr>
      <vt:lpstr>4803_Kwang_MD</vt:lpstr>
      <vt:lpstr>Cordia New</vt:lpstr>
      <vt:lpstr>Constantia</vt:lpstr>
      <vt:lpstr>Wingdings 2</vt:lpstr>
      <vt:lpstr>TH Niramit AS</vt:lpstr>
      <vt:lpstr>Impact</vt:lpstr>
      <vt:lpstr>DBPraditBold</vt:lpstr>
      <vt:lpstr>Verdana</vt:lpstr>
      <vt:lpstr>Angsana New</vt:lpstr>
      <vt:lpstr>4803_Kwang_MD</vt:lpstr>
      <vt:lpstr>Microsoft YaHei</vt:lpstr>
      <vt:lpstr>Angsana New</vt:lpstr>
      <vt:lpstr>TH Sarabun PSK</vt:lpstr>
      <vt:lpstr>Arial Unicode MS</vt:lpstr>
      <vt:lpstr>32 pages</vt:lpstr>
      <vt:lpstr>ไหลเวียน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Update24h.Com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Member of Update24h</dc:creator>
  <cp:lastModifiedBy>com</cp:lastModifiedBy>
  <cp:revision>505</cp:revision>
  <dcterms:created xsi:type="dcterms:W3CDTF">2012-06-10T09:36:00Z</dcterms:created>
  <dcterms:modified xsi:type="dcterms:W3CDTF">2024-08-05T03:24:06Z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F0DBF091D7CD4197BA7A8A0B66106376_13</vt:lpwstr>
  </property>
  <property fmtid="{D5CDD505-2E9C-101B-9397-08002B2CF9AE}" pid="3" name="KSOProductBuildVer">
    <vt:lpwstr>1054-12.2.0.17119</vt:lpwstr>
  </property>
</Properties>
</file>