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424" r:id="rId3"/>
    <p:sldId id="458" r:id="rId5"/>
    <p:sldId id="459" r:id="rId6"/>
    <p:sldId id="460" r:id="rId7"/>
    <p:sldId id="471" r:id="rId8"/>
    <p:sldId id="472" r:id="rId9"/>
    <p:sldId id="462" r:id="rId10"/>
    <p:sldId id="461" r:id="rId11"/>
    <p:sldId id="463" r:id="rId12"/>
    <p:sldId id="470" r:id="rId13"/>
    <p:sldId id="466" r:id="rId14"/>
    <p:sldId id="467" r:id="rId15"/>
    <p:sldId id="468" r:id="rId16"/>
    <p:sldId id="469" r:id="rId17"/>
    <p:sldId id="464" r:id="rId18"/>
    <p:sldId id="465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4803_Kwang_MD" panose="02000000000000000000" pitchFamily="2" charset="0"/>
      <p:regular r:id="rId27"/>
    </p:embeddedFont>
    <p:embeddedFont>
      <p:font typeface="Cordia New" panose="020B0304020202020204" pitchFamily="34" charset="-34"/>
      <p:regular r:id="rId28"/>
      <p:bold r:id="rId29"/>
      <p:italic r:id="rId30"/>
      <p:boldItalic r:id="rId31"/>
    </p:embeddedFont>
    <p:embeddedFont>
      <p:font typeface="Constantia" panose="02030602050306030303" pitchFamily="18" charset="0"/>
      <p:regular r:id="rId32"/>
    </p:embeddedFont>
    <p:embeddedFont>
      <p:font typeface="TH Niramit AS" panose="02000506000000020004" pitchFamily="2" charset="-34"/>
      <p:regular r:id="rId33"/>
      <p:bold r:id="rId34"/>
      <p:italic r:id="rId35"/>
      <p:boldItalic r:id="rId36"/>
    </p:embeddedFont>
    <p:embeddedFont>
      <p:font typeface="4803_Kwang_MD" panose="02000000000000000000"/>
      <p:regular r:id="rId37"/>
    </p:embeddedFont>
    <p:embeddedFont>
      <p:font typeface="Angsana New" panose="02020603050405020304" charset="0"/>
      <p:regular r:id="rId38"/>
      <p:bold r:id="rId39"/>
      <p:italic r:id="rId40"/>
      <p:boldItalic r:id="rId4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1"/>
    <a:srgbClr val="0630E0"/>
    <a:srgbClr val="CC00FF"/>
    <a:srgbClr val="00FF00"/>
    <a:srgbClr val="33CC33"/>
    <a:srgbClr val="66FF33"/>
    <a:srgbClr val="99FF99"/>
    <a:srgbClr val="66FF66"/>
    <a:srgbClr val="99FF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8" autoAdjust="0"/>
    <p:restoredTop sz="94660"/>
  </p:normalViewPr>
  <p:slideViewPr>
    <p:cSldViewPr>
      <p:cViewPr varScale="1">
        <p:scale>
          <a:sx n="69" d="100"/>
          <a:sy n="69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font" Target="fonts/font19.fntdata"/><Relationship Id="rId40" Type="http://schemas.openxmlformats.org/officeDocument/2006/relationships/font" Target="fonts/font18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7.fntdata"/><Relationship Id="rId38" Type="http://schemas.openxmlformats.org/officeDocument/2006/relationships/font" Target="fonts/font16.fntdata"/><Relationship Id="rId37" Type="http://schemas.openxmlformats.org/officeDocument/2006/relationships/font" Target="fonts/font15.fntdata"/><Relationship Id="rId36" Type="http://schemas.openxmlformats.org/officeDocument/2006/relationships/font" Target="fonts/font14.fntdata"/><Relationship Id="rId35" Type="http://schemas.openxmlformats.org/officeDocument/2006/relationships/font" Target="fonts/font13.fntdata"/><Relationship Id="rId34" Type="http://schemas.openxmlformats.org/officeDocument/2006/relationships/font" Target="fonts/font12.fntdata"/><Relationship Id="rId33" Type="http://schemas.openxmlformats.org/officeDocument/2006/relationships/font" Target="fonts/font11.fntdata"/><Relationship Id="rId32" Type="http://schemas.openxmlformats.org/officeDocument/2006/relationships/font" Target="fonts/font10.fntdata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0EB28-9042-4538-B20E-9D731C9B901D}" type="datetimeFigureOut">
              <a:rPr lang="th-TH" smtClean="0"/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CE1D3-1A7F-4BBF-A89A-5ADD1245CCA0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2970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54677013-8F25-446A-BF2A-5209616AFBE1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Finally, Thank you for your kind attention.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And Now your suggestions are very welcome.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if you have any questions or comment , I’ll happy to answer them.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--------------------------------------------------------------------------</a:t>
            </a:r>
            <a:endParaRPr lang="en-US" b="1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Are there any more questions or opinions?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If not, I’d like to end my presentation right here.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Thank you for your kind attention.</a:t>
            </a:r>
            <a:endParaRPr lang="en-US" smtClean="0">
              <a:cs typeface="Cordia New" panose="020B0304020202020204" pitchFamily="34" charset="-34"/>
            </a:endParaRPr>
          </a:p>
        </p:txBody>
      </p:sp>
      <p:sp>
        <p:nvSpPr>
          <p:cNvPr id="3891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26A26223-30AF-4068-A687-87B5941E36D0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935A6D2-9B5D-419B-A042-4D85EABD3D79}" type="datetimeFigureOut">
              <a:rPr lang="th-TH"/>
            </a:fld>
            <a:endParaRPr lang="th-TH"/>
          </a:p>
        </p:txBody>
      </p:sp>
      <p:sp>
        <p:nvSpPr>
          <p:cNvPr id="5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C410FBB-4268-46C0-84C6-55E03882AB60}" type="slidenum">
              <a:rPr lang="en-US"/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D353-193E-4D15-B8F2-7591793D8B10}" type="datetimeFigureOut">
              <a:rPr lang="th-TH"/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B837-F1D8-4F42-9F26-F18026F23219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C45D-3ADD-4CB6-8E86-CD38C9DB2799}" type="datetimeFigureOut">
              <a:rPr lang="th-TH"/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45E2-7F97-43B8-AA0D-304320EBD439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02ED-BF21-40AA-A969-3DC0F024B6B6}" type="datetimeFigureOut">
              <a:rPr lang="th-TH"/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CF29-C178-466F-9ACB-064D2336D91A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2CE22F5-E23B-4B02-8EC1-710A3045A5F7}" type="datetimeFigureOut">
              <a:rPr lang="th-TH"/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964CB12-B466-4762-BFD9-F7923C78CADB}" type="slidenum">
              <a:rPr lang="en-US"/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CCFC-2F32-4E2E-AB83-3398EDFF0361}" type="datetimeFigureOut">
              <a:rPr lang="th-TH"/>
            </a:fld>
            <a:endParaRPr lang="th-TH"/>
          </a:p>
        </p:txBody>
      </p:sp>
      <p:sp>
        <p:nvSpPr>
          <p:cNvPr id="6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031A-7147-466D-982A-9D4512A9C5FB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 hasCustomPrompt="1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F8F5-5C83-42D4-BD47-EBBBC9543AC2}" type="datetimeFigureOut">
              <a:rPr lang="th-TH"/>
            </a:fld>
            <a:endParaRPr lang="th-TH"/>
          </a:p>
        </p:txBody>
      </p:sp>
      <p:sp>
        <p:nvSpPr>
          <p:cNvPr id="8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82FE-522D-407B-BB1A-705B86E5D7D4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8F44-EA09-4E6E-9E88-DF8D0B15880F}" type="datetimeFigureOut">
              <a:rPr lang="th-TH"/>
            </a:fld>
            <a:endParaRPr lang="th-TH"/>
          </a:p>
        </p:txBody>
      </p:sp>
      <p:sp>
        <p:nvSpPr>
          <p:cNvPr id="4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D8E49-C3F9-4058-A435-E79D0708653A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63B9-58DA-4726-BB41-7DD76B27E8DD}" type="datetimeFigureOut">
              <a:rPr lang="th-TH"/>
            </a:fld>
            <a:endParaRPr lang="th-TH"/>
          </a:p>
        </p:txBody>
      </p:sp>
      <p:sp>
        <p:nvSpPr>
          <p:cNvPr id="3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D7D82-7353-4E98-B52F-CF339971FAE7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 hasCustomPrompt="1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 hasCustomPrompt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AC79-3FBE-41F5-9889-84B841AAF8E4}" type="datetimeFigureOut">
              <a:rPr lang="th-TH"/>
            </a:fld>
            <a:endParaRPr lang="th-TH"/>
          </a:p>
        </p:txBody>
      </p:sp>
      <p:sp>
        <p:nvSpPr>
          <p:cNvPr id="6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85234-3276-4D59-9F3A-57286F356EFC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ดและมนมุมสี่เหลี่ยมหนึ่งมุม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6" name="สามเหลี่ยมมุมฉาก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7" name="รูปแบบอิสระ 6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8" name="รูปแบบอิสระ 7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 hasCustomPrompt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dirty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9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91F8-866D-4EBE-A00D-D821C0A4BF5C}" type="datetimeFigureOut">
              <a:rPr lang="th-TH"/>
            </a:fld>
            <a:endParaRPr lang="th-TH"/>
          </a:p>
        </p:txBody>
      </p:sp>
      <p:sp>
        <p:nvSpPr>
          <p:cNvPr id="10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9103C-FC33-4B6E-BC9E-842F7013B7AF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tx2">
                <a:lumMod val="50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8" name="รูปแบบอิสระ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1028" name="ตัวยึดชื่อเรื่อง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9" name="ตัวยึดข้อความ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 sz="1200" b="0">
                <a:solidFill>
                  <a:srgbClr val="045C75"/>
                </a:solidFill>
                <a:latin typeface="Calibri" panose="020F0502020204030204" pitchFamily="34" charset="0"/>
                <a:ea typeface="+mn-ea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DB8FA2-A206-4074-A2FE-5F5F67D3CF76}" type="datetimeFigureOut">
              <a:rPr lang="th-TH"/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 sz="1200" b="0">
                <a:solidFill>
                  <a:srgbClr val="045C75"/>
                </a:solidFill>
                <a:latin typeface="Calibri" panose="020F0502020204030204" pitchFamily="34" charset="0"/>
                <a:ea typeface="+mn-ea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200" b="0">
                <a:solidFill>
                  <a:srgbClr val="045C75"/>
                </a:solidFill>
                <a:latin typeface="Calibri" panose="020F0502020204030204" pitchFamily="34" charset="0"/>
                <a:ea typeface="+mn-ea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7717E-9E20-40F9-B42F-BF8F064D5B87}" type="slidenum">
              <a:rPr lang="en-US"/>
            </a:fld>
            <a:endParaRPr lang="th-TH"/>
          </a:p>
        </p:txBody>
      </p:sp>
      <p:grpSp>
        <p:nvGrpSpPr>
          <p:cNvPr id="1033" name="กลุ่ม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รูปแบบอิสระ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4803_Kwang_MD" panose="02000000000000000000" pitchFamily="2" charset="0"/>
              </a:endParaRPr>
            </a:p>
          </p:txBody>
        </p:sp>
        <p:sp>
          <p:nvSpPr>
            <p:cNvPr id="13" name="รูปแบบอิสระ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4803_Kwang_MD" panose="02000000000000000000" pitchFamily="2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4803_Kwang_MD" panose="02000000000000000000" pitchFamily="2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4803_Kwang_MD" panose="02000000000000000000" pitchFamily="2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4803_Kwang_MD" panose="02000000000000000000" pitchFamily="2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4803_Kwang_MD" panose="02000000000000000000" pitchFamily="2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4803_Kwang_MD" panose="02000000000000000000" pitchFamily="2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Cordia New" panose="020B0304020202020204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Cordia New" panose="020B0304020202020204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Cordia New" panose="020B0304020202020204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Cordia New" panose="020B0304020202020204" pitchFamily="34" charset="-34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Constantia" panose="02030602050306030303" pitchFamily="18" charset="0"/>
        <a:buChar char="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ordia New" panose="020B0304020202020204" pitchFamily="34" charset="-34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Constantia" panose="02030602050306030303" pitchFamily="18" charset="0"/>
        <a:buChar char="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ordia New" panose="020B0304020202020204" pitchFamily="34" charset="-34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Constantia" panose="02030602050306030303" pitchFamily="18" charset="0"/>
        <a:buChar char=""/>
        <a:defRPr sz="2100" kern="1200">
          <a:solidFill>
            <a:schemeClr val="tx1"/>
          </a:solidFill>
          <a:latin typeface="Calibri" panose="020F0502020204030204" pitchFamily="34" charset="0"/>
          <a:ea typeface="+mn-ea"/>
          <a:cs typeface="Cordia New" panose="020B0304020202020204" pitchFamily="34" charset="-34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Constantia" panose="02030602050306030303" pitchFamily="18" charset="0"/>
        <a:buChar char="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ordia New" panose="020B0304020202020204" pitchFamily="34" charset="-34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Constantia" panose="02030602050306030303" pitchFamily="18" charset="0"/>
        <a:buChar char="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ordia New" panose="020B0304020202020204" pitchFamily="34" charset="-34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264243" y="866823"/>
            <a:ext cx="8719237" cy="227139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18272" y="1700808"/>
            <a:ext cx="8602200" cy="923330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5400" b="1" dirty="0" smtClean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อุปกรณ์ที่ใช้สำหรับงานติดตั้ง</a:t>
            </a:r>
            <a:r>
              <a:rPr lang="th-TH" sz="5400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โซล่าเซลล์ </a:t>
            </a:r>
            <a:endParaRPr lang="th-TH" sz="5700" b="1" dirty="0" smtClean="0">
              <a:solidFill>
                <a:srgbClr val="FFC3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940152" y="6074132"/>
            <a:ext cx="3762447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52363" dir="842175" algn="ctr" rotWithShape="0">
              <a:srgbClr val="FFFF99">
                <a:alpha val="50000"/>
              </a:srgb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นาย</a:t>
            </a:r>
            <a:r>
              <a:rPr lang="th-TH" b="1" cap="all" dirty="0" err="1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สุร</a:t>
            </a:r>
            <a:r>
              <a:rPr lang="th-TH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เดช ศรี</a:t>
            </a:r>
            <a:r>
              <a:rPr lang="th-TH" b="1" cap="all" dirty="0" err="1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สุริยงค์</a:t>
            </a:r>
            <a:endParaRPr lang="th-TH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945853" y="6434172"/>
            <a:ext cx="3594699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52363" dir="842175" algn="ctr" rotWithShape="0">
              <a:srgbClr val="FFFF99">
                <a:alpha val="50000"/>
              </a:srgb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วิทยาลัยเทคนิคบัวใหญ่</a:t>
            </a:r>
            <a:endParaRPr lang="th-TH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2945" y="3403768"/>
            <a:ext cx="2973431" cy="2185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28" y="4723546"/>
            <a:ext cx="1723217" cy="126656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70" y="6489376"/>
            <a:ext cx="323330" cy="32400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8" y="3608219"/>
            <a:ext cx="4193394" cy="2793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287337" y="1340320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774557"/>
            <a:ext cx="442969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7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หัวแจ็ค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MC4 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ต่อขนาน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55" y="2698544"/>
            <a:ext cx="404108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สี่เหลี่ยมมุมมน 8"/>
          <p:cNvSpPr/>
          <p:nvPr/>
        </p:nvSpPr>
        <p:spPr>
          <a:xfrm>
            <a:off x="1150417" y="476672"/>
            <a:ext cx="71659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อุปกรณ์ที่ใช้สำหรับงานติดตั้งโซล่าเซลล์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76" y="2780927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287337" y="1340320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774557"/>
            <a:ext cx="511256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8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รางอลูมิเนียมยึดแผงโซล่าเซลล์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564905"/>
            <a:ext cx="3960439" cy="326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สี่เหลี่ยมมุมมน 8"/>
          <p:cNvSpPr/>
          <p:nvPr/>
        </p:nvSpPr>
        <p:spPr>
          <a:xfrm>
            <a:off x="1150417" y="476672"/>
            <a:ext cx="71659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อุปกรณ์ที่ใช้สำหรับงานติดตั้งโซล่าเซลล์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8" y="2564905"/>
            <a:ext cx="4192336" cy="326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287337" y="1340320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774557"/>
            <a:ext cx="511256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9.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เอ็นแคล้ม 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2" y="2420888"/>
            <a:ext cx="3832732" cy="383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สี่เหลี่ยมมุมมน 8"/>
          <p:cNvSpPr/>
          <p:nvPr/>
        </p:nvSpPr>
        <p:spPr>
          <a:xfrm>
            <a:off x="1150417" y="476672"/>
            <a:ext cx="71659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อุปกรณ์ที่ใช้สำหรับงานติดตั้งโซล่าเซลล์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3832732" cy="383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287337" y="1340320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774557"/>
            <a:ext cx="511256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10.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มิด</a:t>
            </a:r>
            <a:r>
              <a:rPr lang="th-TH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เดิ้ล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แคล้ม 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1" y="2564904"/>
            <a:ext cx="3832732" cy="354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สี่เหลี่ยมมุมมน 8"/>
          <p:cNvSpPr/>
          <p:nvPr/>
        </p:nvSpPr>
        <p:spPr>
          <a:xfrm>
            <a:off x="1150417" y="476672"/>
            <a:ext cx="71659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อุปกรณ์ที่ใช้สำหรับงานติดตั้งโซล่าเซลล์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84" y="2420888"/>
            <a:ext cx="3759628" cy="383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287337" y="1340320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774557"/>
            <a:ext cx="646299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11.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ตัวต่อรางอลูมิเนียม ยึดแผงโซล่าเซลล์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18" y="2564904"/>
            <a:ext cx="3643175" cy="36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สี่เหลี่ยมมุมมน 8"/>
          <p:cNvSpPr/>
          <p:nvPr/>
        </p:nvSpPr>
        <p:spPr>
          <a:xfrm>
            <a:off x="1150417" y="476672"/>
            <a:ext cx="71659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อุปกรณ์ที่ใช้สำหรับงานติดตั้งโซล่าเซลล์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91473"/>
            <a:ext cx="3483384" cy="348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287337" y="1340320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700808"/>
            <a:ext cx="442969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12.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สายไฟ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56" y="2420888"/>
            <a:ext cx="579576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สี่เหลี่ยมมุมมน 8"/>
          <p:cNvSpPr/>
          <p:nvPr/>
        </p:nvSpPr>
        <p:spPr>
          <a:xfrm>
            <a:off x="1150417" y="476672"/>
            <a:ext cx="71659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อุปกรณ์ที่ใช้สำหรับงานติดตั้งโซล่าเซลล์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j030125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3900488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AutoShape 5"/>
          <p:cNvSpPr>
            <a:spLocks noChangeArrowheads="1"/>
          </p:cNvSpPr>
          <p:nvPr/>
        </p:nvSpPr>
        <p:spPr bwMode="auto">
          <a:xfrm rot="345639">
            <a:off x="1403350" y="1233488"/>
            <a:ext cx="6019800" cy="2895600"/>
          </a:xfrm>
          <a:prstGeom prst="cloudCallout">
            <a:avLst>
              <a:gd name="adj1" fmla="val 48569"/>
              <a:gd name="adj2" fmla="val 58190"/>
            </a:avLst>
          </a:prstGeom>
          <a:gradFill rotWithShape="1">
            <a:gsLst>
              <a:gs pos="0">
                <a:schemeClr val="tx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800" b="1">
              <a:solidFill>
                <a:prstClr val="white"/>
              </a:solidFill>
              <a:latin typeface="Verdana" panose="020B0604030504040204" pitchFamily="34" charset="0"/>
              <a:cs typeface="Angsana New" panose="02020603050405020304" pitchFamily="18" charset="-34"/>
            </a:endParaRPr>
          </a:p>
        </p:txBody>
      </p:sp>
      <p:sp>
        <p:nvSpPr>
          <p:cNvPr id="142342" name="WordArt 6"/>
          <p:cNvSpPr>
            <a:spLocks noChangeArrowheads="1" noChangeShapeType="1" noTextEdit="1"/>
          </p:cNvSpPr>
          <p:nvPr/>
        </p:nvSpPr>
        <p:spPr bwMode="auto">
          <a:xfrm>
            <a:off x="2089150" y="1843088"/>
            <a:ext cx="4495800" cy="1600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4803_Kwang_MD" panose="02000000000000000000"/>
                <a:cs typeface="4803_Kwang_MD" panose="02000000000000000000" pitchFamily="2" charset="0"/>
              </a:rPr>
              <a:t>จบแล้วโว้ย</a:t>
            </a:r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4803_Kwang_MD" panose="02000000000000000000"/>
                <a:cs typeface="4803_Kwang_MD" panose="02000000000000000000" pitchFamily="2" charset="0"/>
              </a:rPr>
              <a:t>…</a:t>
            </a:r>
            <a:endParaRPr lang="th-TH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4803_Kwang_MD" panose="02000000000000000000"/>
              <a:cs typeface="4803_Kwang_M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animBg="1"/>
      <p:bldP spid="1423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287337" y="1340320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150417" y="476672"/>
            <a:ext cx="71659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อุปกรณ์ที่ใช้สำหรับงานติดตั้งโซล่าเซลล์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6401" y="2782669"/>
            <a:ext cx="306154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1.</a:t>
            </a:r>
            <a:r>
              <a:rPr lang="th-TH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แผงโซล่าเซลล์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821" y="1988840"/>
            <a:ext cx="87501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6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การติดตั้งโซล่า</a:t>
            </a:r>
            <a:r>
              <a:rPr lang="th-TH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เซลล์ </a:t>
            </a:r>
            <a:r>
              <a:rPr lang="th-TH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ประกอบ</a:t>
            </a:r>
            <a:r>
              <a:rPr lang="th-TH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ไปด้วยอุปกรณ์ต่าง ๆ ดังนี้</a:t>
            </a:r>
            <a:endParaRPr lang="en-US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60" y="2635171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287337" y="1340320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772816"/>
            <a:ext cx="442969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คอนโทรลชาร์จ</a:t>
            </a:r>
            <a:r>
              <a:rPr lang="th-TH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เจอร์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54" y="2564904"/>
            <a:ext cx="6912769" cy="3888431"/>
          </a:xfrm>
          <a:prstGeom prst="rect">
            <a:avLst/>
          </a:prstGeom>
        </p:spPr>
      </p:pic>
      <p:sp>
        <p:nvSpPr>
          <p:cNvPr id="8" name="สี่เหลี่ยมมุมมน 8"/>
          <p:cNvSpPr/>
          <p:nvPr/>
        </p:nvSpPr>
        <p:spPr>
          <a:xfrm>
            <a:off x="1150417" y="476672"/>
            <a:ext cx="71659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อุปกรณ์ที่ใช้สำหรับงานติดตั้งโซล่าเซลล์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287337" y="1340320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772816"/>
            <a:ext cx="442969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3.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แบตเตอรี่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94" y="2719650"/>
            <a:ext cx="6419689" cy="3916726"/>
          </a:xfrm>
          <a:prstGeom prst="rect">
            <a:avLst/>
          </a:prstGeom>
        </p:spPr>
      </p:pic>
      <p:sp>
        <p:nvSpPr>
          <p:cNvPr id="8" name="สี่เหลี่ยมมุมมน 8"/>
          <p:cNvSpPr/>
          <p:nvPr/>
        </p:nvSpPr>
        <p:spPr>
          <a:xfrm>
            <a:off x="1150417" y="476672"/>
            <a:ext cx="71659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อุปกรณ์ที่ใช้สำหรับงานติดตั้งโซล่าเซลล์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287337" y="1340320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700808"/>
            <a:ext cx="442969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4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อินเวอร์เตอร์ (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Inverter)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2" y="2461252"/>
            <a:ext cx="3795536" cy="348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สี่เหลี่ยมมุมมน 8"/>
          <p:cNvSpPr/>
          <p:nvPr/>
        </p:nvSpPr>
        <p:spPr>
          <a:xfrm>
            <a:off x="1150417" y="476672"/>
            <a:ext cx="71659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อุปกรณ์ที่ใช้สำหรับงานติดตั้งโซล่าเซลล์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98" y="2461252"/>
            <a:ext cx="4036666" cy="3488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287337" y="1340320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700808"/>
            <a:ext cx="442969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4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อินเวอร์เตอร์ (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Inverter)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7139"/>
            <a:ext cx="489654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สี่เหลี่ยมมุมมน 8"/>
          <p:cNvSpPr/>
          <p:nvPr/>
        </p:nvSpPr>
        <p:spPr>
          <a:xfrm>
            <a:off x="1150417" y="476672"/>
            <a:ext cx="71659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อุปกรณ์ที่ใช้สำหรับงานติดตั้งโซล่าเซลล์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287337" y="1340320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700808"/>
            <a:ext cx="442969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4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อินเวอร์เตอร์ (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Inverter)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2" y="2431188"/>
            <a:ext cx="3795536" cy="379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สี่เหลี่ยมมุมมน 8"/>
          <p:cNvSpPr/>
          <p:nvPr/>
        </p:nvSpPr>
        <p:spPr>
          <a:xfrm>
            <a:off x="1150417" y="476672"/>
            <a:ext cx="71659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อุปกรณ์ที่ใช้สำหรับงานติดตั้งโซล่าเซลล์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98" y="2444349"/>
            <a:ext cx="3748634" cy="374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287337" y="1340320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628800"/>
            <a:ext cx="442969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5.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อุปกรณ์ป้องกัน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92896"/>
            <a:ext cx="1927786" cy="32129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64904"/>
            <a:ext cx="1911342" cy="321297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163153" y="6012577"/>
            <a:ext cx="2552863" cy="58477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err="1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เซอร์กิต</a:t>
            </a:r>
            <a:r>
              <a:rPr lang="th-TH" sz="32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เบรก</a:t>
            </a:r>
            <a:r>
              <a:rPr lang="th-TH" sz="3200" b="1" spc="50" dirty="0" err="1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เกอร์</a:t>
            </a:r>
            <a:endParaRPr lang="en-US" sz="20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6012577"/>
            <a:ext cx="2232248" cy="58477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spc="50" dirty="0" err="1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เซิร์ส</a:t>
            </a:r>
            <a:r>
              <a:rPr lang="th-TH" sz="32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กันฟ้าผ่า</a:t>
            </a:r>
            <a:endParaRPr lang="en-US" sz="20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สี่เหลี่ยมมุมมน 8"/>
          <p:cNvSpPr/>
          <p:nvPr/>
        </p:nvSpPr>
        <p:spPr>
          <a:xfrm>
            <a:off x="1150417" y="476672"/>
            <a:ext cx="71659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อุปกรณ์ที่ใช้สำหรับงานติดตั้งโซล่าเซลล์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287337" y="1340320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774557"/>
            <a:ext cx="442969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6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หัวแจ็ค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MC4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33" y="2564904"/>
            <a:ext cx="468051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สี่เหลี่ยมมุมมน 8"/>
          <p:cNvSpPr/>
          <p:nvPr/>
        </p:nvSpPr>
        <p:spPr>
          <a:xfrm>
            <a:off x="1150417" y="476672"/>
            <a:ext cx="71659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อุปกรณ์ที่ใช้สำหรับงานติดตั้งโซล่าเซลล์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1047</Words>
  <Application>WPS Presentation</Application>
  <PresentationFormat>นำเสนอทางหน้าจอ (4:3)</PresentationFormat>
  <Paragraphs>84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4803_Kwang_MD</vt:lpstr>
      <vt:lpstr>Cordia New</vt:lpstr>
      <vt:lpstr>Constantia</vt:lpstr>
      <vt:lpstr>Wingdings 2</vt:lpstr>
      <vt:lpstr>TH Niramit AS</vt:lpstr>
      <vt:lpstr>Impact</vt:lpstr>
      <vt:lpstr>DBPraditBold</vt:lpstr>
      <vt:lpstr>Verdana</vt:lpstr>
      <vt:lpstr>Angsana New</vt:lpstr>
      <vt:lpstr>4803_Kwang_MD</vt:lpstr>
      <vt:lpstr>Microsoft YaHei</vt:lpstr>
      <vt:lpstr>Angsana New</vt:lpstr>
      <vt:lpstr>TH Sarabun PSK</vt:lpstr>
      <vt:lpstr>Arial Unicode MS</vt:lpstr>
      <vt:lpstr>32 pages</vt:lpstr>
      <vt:lpstr>ไหลเวียน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Update24h.Com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Member of Update24h</dc:creator>
  <cp:lastModifiedBy>com</cp:lastModifiedBy>
  <cp:revision>515</cp:revision>
  <dcterms:created xsi:type="dcterms:W3CDTF">2012-06-10T09:36:00Z</dcterms:created>
  <dcterms:modified xsi:type="dcterms:W3CDTF">2024-08-05T03:24:14Z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8F7619609FA543D18FDFC034D890308D_13</vt:lpwstr>
  </property>
  <property fmtid="{D5CDD505-2E9C-101B-9397-08002B2CF9AE}" pid="3" name="KSOProductBuildVer">
    <vt:lpwstr>1054-12.2.0.17119</vt:lpwstr>
  </property>
</Properties>
</file>