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3"/>
    <p:sldId id="257" r:id="rId4"/>
    <p:sldId id="258" r:id="rId5"/>
    <p:sldId id="268" r:id="rId6"/>
    <p:sldId id="259" r:id="rId7"/>
    <p:sldId id="269" r:id="rId8"/>
    <p:sldId id="260" r:id="rId9"/>
    <p:sldId id="262" r:id="rId10"/>
    <p:sldId id="263" r:id="rId11"/>
    <p:sldId id="264" r:id="rId12"/>
    <p:sldId id="270" r:id="rId13"/>
    <p:sldId id="273" r:id="rId14"/>
    <p:sldId id="274" r:id="rId15"/>
    <p:sldId id="265" r:id="rId16"/>
    <p:sldId id="266" r:id="rId17"/>
    <p:sldId id="267" r:id="rId18"/>
    <p:sldId id="271" r:id="rId19"/>
    <p:sldId id="272" r:id="rId2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 showGuides="1"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FFBFBA-05FE-4B29-8335-7B6706B17F46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0"/>
      <dgm:spPr/>
    </dgm:pt>
    <dgm:pt modelId="{C99698E2-EBE0-42C4-BD73-CF7FA7693A93}" type="pres">
      <dgm:prSet presAssocID="{D1FFBFBA-05FE-4B29-8335-7B6706B17F46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C7C9451E-5745-479B-A17C-4D84660E1D85}" type="presOf" srcId="{D1FFBFBA-05FE-4B29-8335-7B6706B17F46}" destId="{C99698E2-EBE0-42C4-BD73-CF7FA7693A93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D81447-BCD0-405C-B67E-57FB5626A88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D09DA7D3-D364-4AF7-9A72-D69A92A03B0D}">
      <dgm:prSet phldrT="[Text]" custT="1"/>
      <dgm:spPr/>
      <dgm:t>
        <a:bodyPr/>
        <a:lstStyle/>
        <a:p>
          <a:r>
            <a:rPr lang="th-TH" sz="2800" b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ประโยชน์</a:t>
          </a:r>
          <a:endParaRPr lang="th-TH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81F8A28-02B1-4D5B-A3F7-46CB773E2AA7}" cxnId="{397611C5-9B4E-45BB-AC48-2ED8CB9E7A09}" type="parTrans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92DB9AD-79D1-4AA3-B458-F64C65631B7B}" cxnId="{397611C5-9B4E-45BB-AC48-2ED8CB9E7A09}" type="sibTrans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3C72B9E-9721-4DE5-934E-B0277BDE6112}">
      <dgm:prSet phldrT="[Text]" custT="1"/>
      <dgm:spPr/>
      <dgm:t>
        <a:bodyPr/>
        <a:lstStyle/>
        <a:p>
          <a:r>
            <a:rPr lang="th-TH" sz="2800" b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พลังงาน</a:t>
          </a:r>
          <a:endParaRPr lang="th-TH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EF2BF3E-AFAC-449A-B8EA-3C70E1F0C446}" cxnId="{BBD8EF0D-4C7B-4F2C-A6EA-107D7D5BF9C8}" type="parTrans">
      <dgm:prSet custT="1"/>
      <dgm:spPr/>
      <dgm:t>
        <a:bodyPr/>
        <a:lstStyle/>
        <a:p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B36620F-10E0-4DFE-9539-46D1E022889D}" cxnId="{BBD8EF0D-4C7B-4F2C-A6EA-107D7D5BF9C8}" type="sibTrans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C8CF29F-136E-4DCC-BAF5-407EF3485D19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เกษตร</a:t>
          </a:r>
        </a:p>
        <a:p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กรรม</a:t>
          </a:r>
          <a:endParaRPr lang="th-TH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CA2A1BC-7F94-4937-BB0F-8DEF2CDFB0AF}" cxnId="{17F70A48-E0CA-4534-A251-43FE76D70E27}" type="parTrans">
      <dgm:prSet custT="1"/>
      <dgm:spPr/>
      <dgm:t>
        <a:bodyPr/>
        <a:lstStyle/>
        <a:p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E33CB9D-E0BA-4A93-BBBC-06B42233BF84}" cxnId="{17F70A48-E0CA-4534-A251-43FE76D70E27}" type="sibTrans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49FF49F-51CF-47F6-A5B6-34CA3EDD6259}">
      <dgm:prSet phldrT="[Text]" custT="1"/>
      <dgm:spPr/>
      <dgm:t>
        <a:bodyPr/>
        <a:lstStyle/>
        <a:p>
          <a:r>
            <a:rPr lang="th-TH" sz="2800" b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สิ่งแวดล้อม</a:t>
          </a:r>
          <a:endParaRPr lang="th-TH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621801B-9D97-46AF-84C0-FF38E87852B7}" cxnId="{4DFEC2C5-2661-4CD7-9309-91B8349CA873}" type="parTrans">
      <dgm:prSet custT="1"/>
      <dgm:spPr/>
      <dgm:t>
        <a:bodyPr/>
        <a:lstStyle/>
        <a:p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9365397-C889-407D-AE85-18819D831563}" cxnId="{4DFEC2C5-2661-4CD7-9309-91B8349CA873}" type="sibTrans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7816C79-8B5D-4F15-8508-9EFB05399A42}">
      <dgm:prSet phldrT="[Text]" custT="1"/>
      <dgm:spPr/>
      <dgm:t>
        <a:bodyPr/>
        <a:lstStyle/>
        <a:p>
          <a:r>
            <a:rPr lang="th-TH" sz="2800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เป็นเชื้อเพลิงผลิตกระแสไฟฟ้า</a:t>
          </a:r>
          <a:endParaRPr lang="th-TH" sz="2800" b="1" dirty="0">
            <a:solidFill>
              <a:srgbClr val="FF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2260A07-868C-4284-A6E4-61C3C491AFF4}" cxnId="{FC14D922-869A-4B52-833C-6D412CDFC8F7}" type="parTrans">
      <dgm:prSet custT="1"/>
      <dgm:spPr/>
      <dgm:t>
        <a:bodyPr/>
        <a:lstStyle/>
        <a:p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166D19B-6654-4DE3-952B-075559B6AF55}" cxnId="{FC14D922-869A-4B52-833C-6D412CDFC8F7}" type="sibTrans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B36B3F4-862C-47CE-A5A5-9DBD3F892A15}">
      <dgm:prSet phldrT="[Text]" custT="1"/>
      <dgm:spPr/>
      <dgm:t>
        <a:bodyPr/>
        <a:lstStyle/>
        <a:p>
          <a:r>
            <a:rPr lang="th-TH" sz="2800" b="1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ใช้ความร้อนโดยตรง</a:t>
          </a:r>
          <a:endParaRPr lang="th-TH" sz="2800" b="1" dirty="0">
            <a:solidFill>
              <a:srgbClr val="FF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A6CE703-5F36-44C0-9FFD-E6917EE1BFA2}" cxnId="{866EA994-2487-4E65-A329-CEF7773F0E00}" type="parTrans">
      <dgm:prSet custT="1"/>
      <dgm:spPr/>
      <dgm:t>
        <a:bodyPr/>
        <a:lstStyle/>
        <a:p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CA3FEC-F320-4A8D-94C7-1111F5F42466}" cxnId="{866EA994-2487-4E65-A329-CEF7773F0E00}" type="sibTrans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EE582A5-CCF8-4F36-AFC8-6850FFD10D51}">
      <dgm:prSet phldrT="[Text]" custT="1"/>
      <dgm:spPr/>
      <dgm:t>
        <a:bodyPr/>
        <a:lstStyle/>
        <a:p>
          <a:r>
            <a:rPr lang="th-TH" sz="28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ขี้เถ้าจากกระบวนการผลิต ใช้เป็นปุ๋ย</a:t>
          </a:r>
          <a:endParaRPr lang="th-TH" sz="2800" b="1" dirty="0">
            <a:solidFill>
              <a:srgbClr val="FFFF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44861E2-B0CF-461E-9DBD-3679507C67B1}" cxnId="{2EEC4B78-F992-4BD7-9332-D319AB06C347}" type="parTrans">
      <dgm:prSet custT="1"/>
      <dgm:spPr/>
      <dgm:t>
        <a:bodyPr/>
        <a:lstStyle/>
        <a:p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7742D5E-BE18-49A9-9A79-E3383289984F}" cxnId="{2EEC4B78-F992-4BD7-9332-D319AB06C347}" type="sibTrans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38097DC-2B9F-4BB4-AB36-897128895870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ใช้ประโยชน์จากของเหลือใช้ทางการเกษตรอย่างคุ้มค่า</a:t>
          </a:r>
          <a:endParaRPr lang="th-TH" sz="2800" b="1" dirty="0">
            <a:solidFill>
              <a:schemeClr val="accent3">
                <a:lumMod val="20000"/>
                <a:lumOff val="8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CB61696-F54A-4117-87BB-3BDAFD5BFD5A}" cxnId="{47A9B691-7EBB-4164-A8AA-C78B7D9D17B8}" type="parTrans">
      <dgm:prSet custT="1"/>
      <dgm:spPr/>
      <dgm:t>
        <a:bodyPr/>
        <a:lstStyle/>
        <a:p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096DDD1-821D-4D8E-A0C4-211CBC805AC5}" cxnId="{47A9B691-7EBB-4164-A8AA-C78B7D9D17B8}" type="sibTrans">
      <dgm:prSet/>
      <dgm:spPr/>
      <dgm:t>
        <a:bodyPr/>
        <a:lstStyle/>
        <a:p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59D4533-F879-413F-958D-6A9EF5C63E69}" type="pres">
      <dgm:prSet presAssocID="{23D81447-BCD0-405C-B67E-57FB5626A88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E37F72-A605-4AEF-9DF4-91225AC71B69}" type="pres">
      <dgm:prSet presAssocID="{D09DA7D3-D364-4AF7-9A72-D69A92A03B0D}" presName="root1" presStyleCnt="0"/>
      <dgm:spPr/>
    </dgm:pt>
    <dgm:pt modelId="{C784B1F0-AE60-420E-A131-821429E4D73F}" type="pres">
      <dgm:prSet presAssocID="{D09DA7D3-D364-4AF7-9A72-D69A92A03B0D}" presName="LevelOneTextNode" presStyleLbl="node0" presStyleIdx="0" presStyleCnt="1" custScaleX="44604" custScaleY="270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401A53-150B-4A02-A0E8-2B464756206F}" type="pres">
      <dgm:prSet presAssocID="{D09DA7D3-D364-4AF7-9A72-D69A92A03B0D}" presName="level2hierChild" presStyleCnt="0"/>
      <dgm:spPr/>
    </dgm:pt>
    <dgm:pt modelId="{771E2772-F82F-47D1-BE34-7910CEBB69A9}" type="pres">
      <dgm:prSet presAssocID="{9EF2BF3E-AFAC-449A-B8EA-3C70E1F0C446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D274B73D-5E5C-4081-9BC7-4C6FE940920A}" type="pres">
      <dgm:prSet presAssocID="{9EF2BF3E-AFAC-449A-B8EA-3C70E1F0C446}" presName="connTx" presStyleLbl="parChTrans1D2" presStyleIdx="0" presStyleCnt="3"/>
      <dgm:spPr/>
      <dgm:t>
        <a:bodyPr/>
        <a:lstStyle/>
        <a:p>
          <a:endParaRPr lang="en-US"/>
        </a:p>
      </dgm:t>
    </dgm:pt>
    <dgm:pt modelId="{6BCB9E38-B1E4-4721-8D3D-2AB5D71ECAAD}" type="pres">
      <dgm:prSet presAssocID="{63C72B9E-9721-4DE5-934E-B0277BDE6112}" presName="root2" presStyleCnt="0"/>
      <dgm:spPr/>
    </dgm:pt>
    <dgm:pt modelId="{B1C56B08-C120-4C4D-84BA-30ABDC9E7F00}" type="pres">
      <dgm:prSet presAssocID="{63C72B9E-9721-4DE5-934E-B0277BDE6112}" presName="LevelTwoTextNode" presStyleLbl="node2" presStyleIdx="0" presStyleCnt="3" custScaleX="5168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C1434F3-1A98-4DFC-83AF-8F5A238C5A71}" type="pres">
      <dgm:prSet presAssocID="{63C72B9E-9721-4DE5-934E-B0277BDE6112}" presName="level3hierChild" presStyleCnt="0"/>
      <dgm:spPr/>
    </dgm:pt>
    <dgm:pt modelId="{99D20044-3758-4CDC-9BFC-5B88B2FD83B0}" type="pres">
      <dgm:prSet presAssocID="{62260A07-868C-4284-A6E4-61C3C491AFF4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253A9A28-7CF4-4BBA-B498-C967FD71BB80}" type="pres">
      <dgm:prSet presAssocID="{62260A07-868C-4284-A6E4-61C3C491AFF4}" presName="connTx" presStyleLbl="parChTrans1D3" presStyleIdx="0" presStyleCnt="4"/>
      <dgm:spPr/>
      <dgm:t>
        <a:bodyPr/>
        <a:lstStyle/>
        <a:p>
          <a:endParaRPr lang="en-US"/>
        </a:p>
      </dgm:t>
    </dgm:pt>
    <dgm:pt modelId="{F8EA7F61-7A2F-4DD1-B570-07A969868F0F}" type="pres">
      <dgm:prSet presAssocID="{E7816C79-8B5D-4F15-8508-9EFB05399A42}" presName="root2" presStyleCnt="0"/>
      <dgm:spPr/>
    </dgm:pt>
    <dgm:pt modelId="{385B7DA0-878E-4AC8-9B59-32C1A55A506B}" type="pres">
      <dgm:prSet presAssocID="{E7816C79-8B5D-4F15-8508-9EFB05399A42}" presName="LevelTwoTextNode" presStyleLbl="node3" presStyleIdx="0" presStyleCnt="4" custScaleY="93206" custLinFactNeighborY="898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208A1A4-ACFB-455F-93D9-3BF127C1F6A4}" type="pres">
      <dgm:prSet presAssocID="{E7816C79-8B5D-4F15-8508-9EFB05399A42}" presName="level3hierChild" presStyleCnt="0"/>
      <dgm:spPr/>
    </dgm:pt>
    <dgm:pt modelId="{BACC49A6-6EEF-458A-915C-CD05B0B8BF78}" type="pres">
      <dgm:prSet presAssocID="{AA6CE703-5F36-44C0-9FFD-E6917EE1BFA2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CC30BCA5-6BC3-4A94-B355-75549294F71F}" type="pres">
      <dgm:prSet presAssocID="{AA6CE703-5F36-44C0-9FFD-E6917EE1BFA2}" presName="connTx" presStyleLbl="parChTrans1D3" presStyleIdx="1" presStyleCnt="4"/>
      <dgm:spPr/>
      <dgm:t>
        <a:bodyPr/>
        <a:lstStyle/>
        <a:p>
          <a:endParaRPr lang="en-US"/>
        </a:p>
      </dgm:t>
    </dgm:pt>
    <dgm:pt modelId="{96694D52-18CF-4DAC-B976-0FB4D9546AAF}" type="pres">
      <dgm:prSet presAssocID="{BB36B3F4-862C-47CE-A5A5-9DBD3F892A15}" presName="root2" presStyleCnt="0"/>
      <dgm:spPr/>
    </dgm:pt>
    <dgm:pt modelId="{86A5151D-B850-4D0E-95B1-DE2297E7481A}" type="pres">
      <dgm:prSet presAssocID="{BB36B3F4-862C-47CE-A5A5-9DBD3F892A15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A56156-CC87-47BC-96DD-306FAA88A75C}" type="pres">
      <dgm:prSet presAssocID="{BB36B3F4-862C-47CE-A5A5-9DBD3F892A15}" presName="level3hierChild" presStyleCnt="0"/>
      <dgm:spPr/>
    </dgm:pt>
    <dgm:pt modelId="{1D176B8D-498D-4FB6-A1EA-FAC2C5635146}" type="pres">
      <dgm:prSet presAssocID="{5CA2A1BC-7F94-4937-BB0F-8DEF2CDFB0AF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DFCABC5A-0D86-4449-91F0-72040F11750F}" type="pres">
      <dgm:prSet presAssocID="{5CA2A1BC-7F94-4937-BB0F-8DEF2CDFB0A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8F257C4-A35B-464F-82C2-2DF7C59FB1D4}" type="pres">
      <dgm:prSet presAssocID="{DC8CF29F-136E-4DCC-BAF5-407EF3485D19}" presName="root2" presStyleCnt="0"/>
      <dgm:spPr/>
    </dgm:pt>
    <dgm:pt modelId="{73D36293-F4BC-4701-B51A-6B5715BE11DF}" type="pres">
      <dgm:prSet presAssocID="{DC8CF29F-136E-4DCC-BAF5-407EF3485D19}" presName="LevelTwoTextNode" presStyleLbl="node2" presStyleIdx="1" presStyleCnt="3" custScaleX="5168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EBA2087-5BA4-40F8-B830-BD04CF58CE87}" type="pres">
      <dgm:prSet presAssocID="{DC8CF29F-136E-4DCC-BAF5-407EF3485D19}" presName="level3hierChild" presStyleCnt="0"/>
      <dgm:spPr/>
    </dgm:pt>
    <dgm:pt modelId="{0D0E5DC6-FA65-4F1B-8BC0-D8903E3DDFF1}" type="pres">
      <dgm:prSet presAssocID="{244861E2-B0CF-461E-9DBD-3679507C67B1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35DE3141-1844-4D77-9912-383FEF8FF023}" type="pres">
      <dgm:prSet presAssocID="{244861E2-B0CF-461E-9DBD-3679507C67B1}" presName="connTx" presStyleLbl="parChTrans1D3" presStyleIdx="2" presStyleCnt="4"/>
      <dgm:spPr/>
      <dgm:t>
        <a:bodyPr/>
        <a:lstStyle/>
        <a:p>
          <a:endParaRPr lang="en-US"/>
        </a:p>
      </dgm:t>
    </dgm:pt>
    <dgm:pt modelId="{48C3355D-A255-4E5D-BAF1-EC181F79A89A}" type="pres">
      <dgm:prSet presAssocID="{EEE582A5-CCF8-4F36-AFC8-6850FFD10D51}" presName="root2" presStyleCnt="0"/>
      <dgm:spPr/>
    </dgm:pt>
    <dgm:pt modelId="{92C45AEE-53D5-49EE-A322-A858614F72E1}" type="pres">
      <dgm:prSet presAssocID="{EEE582A5-CCF8-4F36-AFC8-6850FFD10D51}" presName="LevelTwoTextNode" presStyleLbl="node3" presStyleIdx="2" presStyleCnt="4" custScaleY="10909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7972C832-3D90-471D-90AD-5F3873B248BD}" type="pres">
      <dgm:prSet presAssocID="{EEE582A5-CCF8-4F36-AFC8-6850FFD10D51}" presName="level3hierChild" presStyleCnt="0"/>
      <dgm:spPr/>
    </dgm:pt>
    <dgm:pt modelId="{F6C69774-8E8B-41D6-80A8-D63976CE7546}" type="pres">
      <dgm:prSet presAssocID="{2621801B-9D97-46AF-84C0-FF38E87852B7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50869E44-6208-443C-86CA-A40B09E17517}" type="pres">
      <dgm:prSet presAssocID="{2621801B-9D97-46AF-84C0-FF38E87852B7}" presName="connTx" presStyleLbl="parChTrans1D2" presStyleIdx="2" presStyleCnt="3"/>
      <dgm:spPr/>
      <dgm:t>
        <a:bodyPr/>
        <a:lstStyle/>
        <a:p>
          <a:endParaRPr lang="en-US"/>
        </a:p>
      </dgm:t>
    </dgm:pt>
    <dgm:pt modelId="{8DB48A9F-D53A-4B5B-B64E-52597AD9EC33}" type="pres">
      <dgm:prSet presAssocID="{449FF49F-51CF-47F6-A5B6-34CA3EDD6259}" presName="root2" presStyleCnt="0"/>
      <dgm:spPr/>
    </dgm:pt>
    <dgm:pt modelId="{103355A6-CE07-4184-BB25-0E569713DE03}" type="pres">
      <dgm:prSet presAssocID="{449FF49F-51CF-47F6-A5B6-34CA3EDD6259}" presName="LevelTwoTextNode" presStyleLbl="node2" presStyleIdx="2" presStyleCnt="3" custScaleX="511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C1ACBF-C0E7-4EDC-AB66-9C6A66573EA2}" type="pres">
      <dgm:prSet presAssocID="{449FF49F-51CF-47F6-A5B6-34CA3EDD6259}" presName="level3hierChild" presStyleCnt="0"/>
      <dgm:spPr/>
    </dgm:pt>
    <dgm:pt modelId="{040CB438-3F90-4126-AD25-3462CF4973EF}" type="pres">
      <dgm:prSet presAssocID="{BCB61696-F54A-4117-87BB-3BDAFD5BFD5A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B1F3BACC-DA8F-455B-B783-BCA3CFBD930B}" type="pres">
      <dgm:prSet presAssocID="{BCB61696-F54A-4117-87BB-3BDAFD5BFD5A}" presName="connTx" presStyleLbl="parChTrans1D3" presStyleIdx="3" presStyleCnt="4"/>
      <dgm:spPr/>
      <dgm:t>
        <a:bodyPr/>
        <a:lstStyle/>
        <a:p>
          <a:endParaRPr lang="en-US"/>
        </a:p>
      </dgm:t>
    </dgm:pt>
    <dgm:pt modelId="{6A06D681-7384-4039-AA2D-7CA9E6C646B6}" type="pres">
      <dgm:prSet presAssocID="{838097DC-2B9F-4BB4-AB36-897128895870}" presName="root2" presStyleCnt="0"/>
      <dgm:spPr/>
    </dgm:pt>
    <dgm:pt modelId="{0CDCF9AB-1F45-4990-99C7-0E0A3134319A}" type="pres">
      <dgm:prSet presAssocID="{838097DC-2B9F-4BB4-AB36-897128895870}" presName="LevelTwoTextNode" presStyleLbl="node3" presStyleIdx="3" presStyleCnt="4" custScaleY="12796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EBC9E641-6574-4E65-862E-6D4F8EA0384C}" type="pres">
      <dgm:prSet presAssocID="{838097DC-2B9F-4BB4-AB36-897128895870}" presName="level3hierChild" presStyleCnt="0"/>
      <dgm:spPr/>
    </dgm:pt>
  </dgm:ptLst>
  <dgm:cxnLst>
    <dgm:cxn modelId="{93E9ED29-6B50-4EB6-A5A7-EDD8684D68D0}" type="presOf" srcId="{5CA2A1BC-7F94-4937-BB0F-8DEF2CDFB0AF}" destId="{1D176B8D-498D-4FB6-A1EA-FAC2C5635146}" srcOrd="0" destOrd="0" presId="urn:microsoft.com/office/officeart/2008/layout/HorizontalMultiLevelHierarchy"/>
    <dgm:cxn modelId="{DBA461B0-1F9D-47C0-BFC1-A4BE25772580}" type="presOf" srcId="{BCB61696-F54A-4117-87BB-3BDAFD5BFD5A}" destId="{B1F3BACC-DA8F-455B-B783-BCA3CFBD930B}" srcOrd="1" destOrd="0" presId="urn:microsoft.com/office/officeart/2008/layout/HorizontalMultiLevelHierarchy"/>
    <dgm:cxn modelId="{5C2B0050-C8B0-48F4-A894-E00DF77E37C4}" type="presOf" srcId="{62260A07-868C-4284-A6E4-61C3C491AFF4}" destId="{253A9A28-7CF4-4BBA-B498-C967FD71BB80}" srcOrd="1" destOrd="0" presId="urn:microsoft.com/office/officeart/2008/layout/HorizontalMultiLevelHierarchy"/>
    <dgm:cxn modelId="{F4152878-7FDB-498F-BE99-EAF8C6C44559}" type="presOf" srcId="{23D81447-BCD0-405C-B67E-57FB5626A887}" destId="{759D4533-F879-413F-958D-6A9EF5C63E69}" srcOrd="0" destOrd="0" presId="urn:microsoft.com/office/officeart/2008/layout/HorizontalMultiLevelHierarchy"/>
    <dgm:cxn modelId="{4AA51D0C-FB2C-4508-82B8-61A6C9072363}" type="presOf" srcId="{244861E2-B0CF-461E-9DBD-3679507C67B1}" destId="{0D0E5DC6-FA65-4F1B-8BC0-D8903E3DDFF1}" srcOrd="0" destOrd="0" presId="urn:microsoft.com/office/officeart/2008/layout/HorizontalMultiLevelHierarchy"/>
    <dgm:cxn modelId="{6DB32F50-9E23-46DF-841C-B054F429D01D}" type="presOf" srcId="{AA6CE703-5F36-44C0-9FFD-E6917EE1BFA2}" destId="{CC30BCA5-6BC3-4A94-B355-75549294F71F}" srcOrd="1" destOrd="0" presId="urn:microsoft.com/office/officeart/2008/layout/HorizontalMultiLevelHierarchy"/>
    <dgm:cxn modelId="{2B18A85F-ABA9-4321-98B0-EE5EFBEC85F7}" type="presOf" srcId="{DC8CF29F-136E-4DCC-BAF5-407EF3485D19}" destId="{73D36293-F4BC-4701-B51A-6B5715BE11DF}" srcOrd="0" destOrd="0" presId="urn:microsoft.com/office/officeart/2008/layout/HorizontalMultiLevelHierarchy"/>
    <dgm:cxn modelId="{ECE6DEA4-AE98-40F8-8ED5-A2148FEF6D89}" type="presOf" srcId="{9EF2BF3E-AFAC-449A-B8EA-3C70E1F0C446}" destId="{D274B73D-5E5C-4081-9BC7-4C6FE940920A}" srcOrd="1" destOrd="0" presId="urn:microsoft.com/office/officeart/2008/layout/HorizontalMultiLevelHierarchy"/>
    <dgm:cxn modelId="{5D4DBAF3-32D7-4D84-B934-AF721CC2673C}" type="presOf" srcId="{BCB61696-F54A-4117-87BB-3BDAFD5BFD5A}" destId="{040CB438-3F90-4126-AD25-3462CF4973EF}" srcOrd="0" destOrd="0" presId="urn:microsoft.com/office/officeart/2008/layout/HorizontalMultiLevelHierarchy"/>
    <dgm:cxn modelId="{17F70A48-E0CA-4534-A251-43FE76D70E27}" srcId="{D09DA7D3-D364-4AF7-9A72-D69A92A03B0D}" destId="{DC8CF29F-136E-4DCC-BAF5-407EF3485D19}" srcOrd="1" destOrd="0" parTransId="{5CA2A1BC-7F94-4937-BB0F-8DEF2CDFB0AF}" sibTransId="{0E33CB9D-E0BA-4A93-BBBC-06B42233BF84}"/>
    <dgm:cxn modelId="{13AA4777-69C3-4E4F-B5B2-63A5DD38503B}" type="presOf" srcId="{2621801B-9D97-46AF-84C0-FF38E87852B7}" destId="{F6C69774-8E8B-41D6-80A8-D63976CE7546}" srcOrd="0" destOrd="0" presId="urn:microsoft.com/office/officeart/2008/layout/HorizontalMultiLevelHierarchy"/>
    <dgm:cxn modelId="{56BDB642-FDA7-4259-921D-3C6969914D29}" type="presOf" srcId="{BB36B3F4-862C-47CE-A5A5-9DBD3F892A15}" destId="{86A5151D-B850-4D0E-95B1-DE2297E7481A}" srcOrd="0" destOrd="0" presId="urn:microsoft.com/office/officeart/2008/layout/HorizontalMultiLevelHierarchy"/>
    <dgm:cxn modelId="{47A9B691-7EBB-4164-A8AA-C78B7D9D17B8}" srcId="{449FF49F-51CF-47F6-A5B6-34CA3EDD6259}" destId="{838097DC-2B9F-4BB4-AB36-897128895870}" srcOrd="0" destOrd="0" parTransId="{BCB61696-F54A-4117-87BB-3BDAFD5BFD5A}" sibTransId="{0096DDD1-821D-4D8E-A0C4-211CBC805AC5}"/>
    <dgm:cxn modelId="{0BE2DA85-EE6C-4AE8-8488-E62626FA106E}" type="presOf" srcId="{E7816C79-8B5D-4F15-8508-9EFB05399A42}" destId="{385B7DA0-878E-4AC8-9B59-32C1A55A506B}" srcOrd="0" destOrd="0" presId="urn:microsoft.com/office/officeart/2008/layout/HorizontalMultiLevelHierarchy"/>
    <dgm:cxn modelId="{55AAFD2C-8960-4470-B2AE-A944E1F62B9E}" type="presOf" srcId="{EEE582A5-CCF8-4F36-AFC8-6850FFD10D51}" destId="{92C45AEE-53D5-49EE-A322-A858614F72E1}" srcOrd="0" destOrd="0" presId="urn:microsoft.com/office/officeart/2008/layout/HorizontalMultiLevelHierarchy"/>
    <dgm:cxn modelId="{B439D504-7813-4F22-9EE9-7115F1A2362B}" type="presOf" srcId="{62260A07-868C-4284-A6E4-61C3C491AFF4}" destId="{99D20044-3758-4CDC-9BFC-5B88B2FD83B0}" srcOrd="0" destOrd="0" presId="urn:microsoft.com/office/officeart/2008/layout/HorizontalMultiLevelHierarchy"/>
    <dgm:cxn modelId="{543265B9-BB62-471C-A8D1-DC0847610FE2}" type="presOf" srcId="{63C72B9E-9721-4DE5-934E-B0277BDE6112}" destId="{B1C56B08-C120-4C4D-84BA-30ABDC9E7F00}" srcOrd="0" destOrd="0" presId="urn:microsoft.com/office/officeart/2008/layout/HorizontalMultiLevelHierarchy"/>
    <dgm:cxn modelId="{866EA994-2487-4E65-A329-CEF7773F0E00}" srcId="{63C72B9E-9721-4DE5-934E-B0277BDE6112}" destId="{BB36B3F4-862C-47CE-A5A5-9DBD3F892A15}" srcOrd="1" destOrd="0" parTransId="{AA6CE703-5F36-44C0-9FFD-E6917EE1BFA2}" sibTransId="{3DCA3FEC-F320-4A8D-94C7-1111F5F42466}"/>
    <dgm:cxn modelId="{658B802F-2B60-471C-B5AF-00EB6AE868AD}" type="presOf" srcId="{9EF2BF3E-AFAC-449A-B8EA-3C70E1F0C446}" destId="{771E2772-F82F-47D1-BE34-7910CEBB69A9}" srcOrd="0" destOrd="0" presId="urn:microsoft.com/office/officeart/2008/layout/HorizontalMultiLevelHierarchy"/>
    <dgm:cxn modelId="{FC14D922-869A-4B52-833C-6D412CDFC8F7}" srcId="{63C72B9E-9721-4DE5-934E-B0277BDE6112}" destId="{E7816C79-8B5D-4F15-8508-9EFB05399A42}" srcOrd="0" destOrd="0" parTransId="{62260A07-868C-4284-A6E4-61C3C491AFF4}" sibTransId="{C166D19B-6654-4DE3-952B-075559B6AF55}"/>
    <dgm:cxn modelId="{397611C5-9B4E-45BB-AC48-2ED8CB9E7A09}" srcId="{23D81447-BCD0-405C-B67E-57FB5626A887}" destId="{D09DA7D3-D364-4AF7-9A72-D69A92A03B0D}" srcOrd="0" destOrd="0" parTransId="{881F8A28-02B1-4D5B-A3F7-46CB773E2AA7}" sibTransId="{292DB9AD-79D1-4AA3-B458-F64C65631B7B}"/>
    <dgm:cxn modelId="{928DFB1C-0B87-437C-B1E3-55254B9B5362}" type="presOf" srcId="{838097DC-2B9F-4BB4-AB36-897128895870}" destId="{0CDCF9AB-1F45-4990-99C7-0E0A3134319A}" srcOrd="0" destOrd="0" presId="urn:microsoft.com/office/officeart/2008/layout/HorizontalMultiLevelHierarchy"/>
    <dgm:cxn modelId="{1DBBCF31-912E-4030-A12B-A6389838D8B3}" type="presOf" srcId="{AA6CE703-5F36-44C0-9FFD-E6917EE1BFA2}" destId="{BACC49A6-6EEF-458A-915C-CD05B0B8BF78}" srcOrd="0" destOrd="0" presId="urn:microsoft.com/office/officeart/2008/layout/HorizontalMultiLevelHierarchy"/>
    <dgm:cxn modelId="{DA9A2F72-A9B0-4A34-81F2-E14DD4412C7E}" type="presOf" srcId="{5CA2A1BC-7F94-4937-BB0F-8DEF2CDFB0AF}" destId="{DFCABC5A-0D86-4449-91F0-72040F11750F}" srcOrd="1" destOrd="0" presId="urn:microsoft.com/office/officeart/2008/layout/HorizontalMultiLevelHierarchy"/>
    <dgm:cxn modelId="{2EEC4B78-F992-4BD7-9332-D319AB06C347}" srcId="{DC8CF29F-136E-4DCC-BAF5-407EF3485D19}" destId="{EEE582A5-CCF8-4F36-AFC8-6850FFD10D51}" srcOrd="0" destOrd="0" parTransId="{244861E2-B0CF-461E-9DBD-3679507C67B1}" sibTransId="{87742D5E-BE18-49A9-9A79-E3383289984F}"/>
    <dgm:cxn modelId="{0472EEF4-4F6A-41EC-A7E9-A2E1907EFA5B}" type="presOf" srcId="{2621801B-9D97-46AF-84C0-FF38E87852B7}" destId="{50869E44-6208-443C-86CA-A40B09E17517}" srcOrd="1" destOrd="0" presId="urn:microsoft.com/office/officeart/2008/layout/HorizontalMultiLevelHierarchy"/>
    <dgm:cxn modelId="{F2E721E7-F59A-4E5E-B5C9-FE762D12B4B9}" type="presOf" srcId="{449FF49F-51CF-47F6-A5B6-34CA3EDD6259}" destId="{103355A6-CE07-4184-BB25-0E569713DE03}" srcOrd="0" destOrd="0" presId="urn:microsoft.com/office/officeart/2008/layout/HorizontalMultiLevelHierarchy"/>
    <dgm:cxn modelId="{0AB81D15-4DE0-437B-A0E9-B5B7477172EA}" type="presOf" srcId="{D09DA7D3-D364-4AF7-9A72-D69A92A03B0D}" destId="{C784B1F0-AE60-420E-A131-821429E4D73F}" srcOrd="0" destOrd="0" presId="urn:microsoft.com/office/officeart/2008/layout/HorizontalMultiLevelHierarchy"/>
    <dgm:cxn modelId="{BBD8EF0D-4C7B-4F2C-A6EA-107D7D5BF9C8}" srcId="{D09DA7D3-D364-4AF7-9A72-D69A92A03B0D}" destId="{63C72B9E-9721-4DE5-934E-B0277BDE6112}" srcOrd="0" destOrd="0" parTransId="{9EF2BF3E-AFAC-449A-B8EA-3C70E1F0C446}" sibTransId="{5B36620F-10E0-4DFE-9539-46D1E022889D}"/>
    <dgm:cxn modelId="{4DFEC2C5-2661-4CD7-9309-91B8349CA873}" srcId="{D09DA7D3-D364-4AF7-9A72-D69A92A03B0D}" destId="{449FF49F-51CF-47F6-A5B6-34CA3EDD6259}" srcOrd="2" destOrd="0" parTransId="{2621801B-9D97-46AF-84C0-FF38E87852B7}" sibTransId="{69365397-C889-407D-AE85-18819D831563}"/>
    <dgm:cxn modelId="{FEA9FA41-3A68-40F3-B965-B334D26541A9}" type="presOf" srcId="{244861E2-B0CF-461E-9DBD-3679507C67B1}" destId="{35DE3141-1844-4D77-9912-383FEF8FF023}" srcOrd="1" destOrd="0" presId="urn:microsoft.com/office/officeart/2008/layout/HorizontalMultiLevelHierarchy"/>
    <dgm:cxn modelId="{DC6170F7-3A61-426A-84E8-7B698651857B}" type="presParOf" srcId="{759D4533-F879-413F-958D-6A9EF5C63E69}" destId="{94E37F72-A605-4AEF-9DF4-91225AC71B69}" srcOrd="0" destOrd="0" presId="urn:microsoft.com/office/officeart/2008/layout/HorizontalMultiLevelHierarchy"/>
    <dgm:cxn modelId="{16FC7D92-71D4-4B12-A768-0E3579761C66}" type="presParOf" srcId="{94E37F72-A605-4AEF-9DF4-91225AC71B69}" destId="{C784B1F0-AE60-420E-A131-821429E4D73F}" srcOrd="0" destOrd="0" presId="urn:microsoft.com/office/officeart/2008/layout/HorizontalMultiLevelHierarchy"/>
    <dgm:cxn modelId="{EBCDB15B-5BD7-4BCD-8FEA-AA28017EDE30}" type="presParOf" srcId="{94E37F72-A605-4AEF-9DF4-91225AC71B69}" destId="{0C401A53-150B-4A02-A0E8-2B464756206F}" srcOrd="1" destOrd="0" presId="urn:microsoft.com/office/officeart/2008/layout/HorizontalMultiLevelHierarchy"/>
    <dgm:cxn modelId="{C28CF82A-1839-4F4F-91B2-66EDFBBE1B45}" type="presParOf" srcId="{0C401A53-150B-4A02-A0E8-2B464756206F}" destId="{771E2772-F82F-47D1-BE34-7910CEBB69A9}" srcOrd="0" destOrd="0" presId="urn:microsoft.com/office/officeart/2008/layout/HorizontalMultiLevelHierarchy"/>
    <dgm:cxn modelId="{14E73766-B93E-4E4F-ACDF-B36302A32BEA}" type="presParOf" srcId="{771E2772-F82F-47D1-BE34-7910CEBB69A9}" destId="{D274B73D-5E5C-4081-9BC7-4C6FE940920A}" srcOrd="0" destOrd="0" presId="urn:microsoft.com/office/officeart/2008/layout/HorizontalMultiLevelHierarchy"/>
    <dgm:cxn modelId="{BD5D4A86-DF18-4E4A-93AC-F5E0AE7E7B0E}" type="presParOf" srcId="{0C401A53-150B-4A02-A0E8-2B464756206F}" destId="{6BCB9E38-B1E4-4721-8D3D-2AB5D71ECAAD}" srcOrd="1" destOrd="0" presId="urn:microsoft.com/office/officeart/2008/layout/HorizontalMultiLevelHierarchy"/>
    <dgm:cxn modelId="{4DFDBF39-6559-4883-A96C-03ABB1F12435}" type="presParOf" srcId="{6BCB9E38-B1E4-4721-8D3D-2AB5D71ECAAD}" destId="{B1C56B08-C120-4C4D-84BA-30ABDC9E7F00}" srcOrd="0" destOrd="0" presId="urn:microsoft.com/office/officeart/2008/layout/HorizontalMultiLevelHierarchy"/>
    <dgm:cxn modelId="{C4ACA096-3BE0-4C64-B225-C84FD42E701F}" type="presParOf" srcId="{6BCB9E38-B1E4-4721-8D3D-2AB5D71ECAAD}" destId="{5C1434F3-1A98-4DFC-83AF-8F5A238C5A71}" srcOrd="1" destOrd="0" presId="urn:microsoft.com/office/officeart/2008/layout/HorizontalMultiLevelHierarchy"/>
    <dgm:cxn modelId="{75B0FC95-8B48-4414-B808-8E427587C9F6}" type="presParOf" srcId="{5C1434F3-1A98-4DFC-83AF-8F5A238C5A71}" destId="{99D20044-3758-4CDC-9BFC-5B88B2FD83B0}" srcOrd="0" destOrd="0" presId="urn:microsoft.com/office/officeart/2008/layout/HorizontalMultiLevelHierarchy"/>
    <dgm:cxn modelId="{4A24E5AE-EE42-4BE7-A04A-43490A9869C2}" type="presParOf" srcId="{99D20044-3758-4CDC-9BFC-5B88B2FD83B0}" destId="{253A9A28-7CF4-4BBA-B498-C967FD71BB80}" srcOrd="0" destOrd="0" presId="urn:microsoft.com/office/officeart/2008/layout/HorizontalMultiLevelHierarchy"/>
    <dgm:cxn modelId="{3F3B337F-C4EE-4947-8D62-7F55DA8491AA}" type="presParOf" srcId="{5C1434F3-1A98-4DFC-83AF-8F5A238C5A71}" destId="{F8EA7F61-7A2F-4DD1-B570-07A969868F0F}" srcOrd="1" destOrd="0" presId="urn:microsoft.com/office/officeart/2008/layout/HorizontalMultiLevelHierarchy"/>
    <dgm:cxn modelId="{C479509A-7EC1-4AD3-876E-BF2797DB1DC2}" type="presParOf" srcId="{F8EA7F61-7A2F-4DD1-B570-07A969868F0F}" destId="{385B7DA0-878E-4AC8-9B59-32C1A55A506B}" srcOrd="0" destOrd="0" presId="urn:microsoft.com/office/officeart/2008/layout/HorizontalMultiLevelHierarchy"/>
    <dgm:cxn modelId="{D7110CF0-F93F-4DD2-98C2-B0CEF0220665}" type="presParOf" srcId="{F8EA7F61-7A2F-4DD1-B570-07A969868F0F}" destId="{5208A1A4-ACFB-455F-93D9-3BF127C1F6A4}" srcOrd="1" destOrd="0" presId="urn:microsoft.com/office/officeart/2008/layout/HorizontalMultiLevelHierarchy"/>
    <dgm:cxn modelId="{CDB65DE9-4E81-4F7B-A22F-211368A28362}" type="presParOf" srcId="{5C1434F3-1A98-4DFC-83AF-8F5A238C5A71}" destId="{BACC49A6-6EEF-458A-915C-CD05B0B8BF78}" srcOrd="2" destOrd="0" presId="urn:microsoft.com/office/officeart/2008/layout/HorizontalMultiLevelHierarchy"/>
    <dgm:cxn modelId="{D7E70591-33B2-41B2-8B71-D0AB6835F0A4}" type="presParOf" srcId="{BACC49A6-6EEF-458A-915C-CD05B0B8BF78}" destId="{CC30BCA5-6BC3-4A94-B355-75549294F71F}" srcOrd="0" destOrd="0" presId="urn:microsoft.com/office/officeart/2008/layout/HorizontalMultiLevelHierarchy"/>
    <dgm:cxn modelId="{456D672A-68C1-43AF-A008-2E71CA0B29AD}" type="presParOf" srcId="{5C1434F3-1A98-4DFC-83AF-8F5A238C5A71}" destId="{96694D52-18CF-4DAC-B976-0FB4D9546AAF}" srcOrd="3" destOrd="0" presId="urn:microsoft.com/office/officeart/2008/layout/HorizontalMultiLevelHierarchy"/>
    <dgm:cxn modelId="{3FA75C60-0023-4DF4-B268-004DF520ADDC}" type="presParOf" srcId="{96694D52-18CF-4DAC-B976-0FB4D9546AAF}" destId="{86A5151D-B850-4D0E-95B1-DE2297E7481A}" srcOrd="0" destOrd="0" presId="urn:microsoft.com/office/officeart/2008/layout/HorizontalMultiLevelHierarchy"/>
    <dgm:cxn modelId="{594825A3-06E8-4FCB-9861-16BBF1B57279}" type="presParOf" srcId="{96694D52-18CF-4DAC-B976-0FB4D9546AAF}" destId="{26A56156-CC87-47BC-96DD-306FAA88A75C}" srcOrd="1" destOrd="0" presId="urn:microsoft.com/office/officeart/2008/layout/HorizontalMultiLevelHierarchy"/>
    <dgm:cxn modelId="{1B15E6DB-69B8-450E-B668-30951358D1DA}" type="presParOf" srcId="{0C401A53-150B-4A02-A0E8-2B464756206F}" destId="{1D176B8D-498D-4FB6-A1EA-FAC2C5635146}" srcOrd="2" destOrd="0" presId="urn:microsoft.com/office/officeart/2008/layout/HorizontalMultiLevelHierarchy"/>
    <dgm:cxn modelId="{BD797FC4-D287-47F1-8F4F-EEC95EBCF347}" type="presParOf" srcId="{1D176B8D-498D-4FB6-A1EA-FAC2C5635146}" destId="{DFCABC5A-0D86-4449-91F0-72040F11750F}" srcOrd="0" destOrd="0" presId="urn:microsoft.com/office/officeart/2008/layout/HorizontalMultiLevelHierarchy"/>
    <dgm:cxn modelId="{A70D7BC8-108D-4EC7-9182-5C35BEEA2E57}" type="presParOf" srcId="{0C401A53-150B-4A02-A0E8-2B464756206F}" destId="{B8F257C4-A35B-464F-82C2-2DF7C59FB1D4}" srcOrd="3" destOrd="0" presId="urn:microsoft.com/office/officeart/2008/layout/HorizontalMultiLevelHierarchy"/>
    <dgm:cxn modelId="{EDAE79AA-46B9-4FC1-A79F-965C2C575B41}" type="presParOf" srcId="{B8F257C4-A35B-464F-82C2-2DF7C59FB1D4}" destId="{73D36293-F4BC-4701-B51A-6B5715BE11DF}" srcOrd="0" destOrd="0" presId="urn:microsoft.com/office/officeart/2008/layout/HorizontalMultiLevelHierarchy"/>
    <dgm:cxn modelId="{5C6CD142-5FC2-461C-B933-16DA8DF7EF77}" type="presParOf" srcId="{B8F257C4-A35B-464F-82C2-2DF7C59FB1D4}" destId="{5EBA2087-5BA4-40F8-B830-BD04CF58CE87}" srcOrd="1" destOrd="0" presId="urn:microsoft.com/office/officeart/2008/layout/HorizontalMultiLevelHierarchy"/>
    <dgm:cxn modelId="{1B0778C7-0735-419D-95E6-8F7C52C002AE}" type="presParOf" srcId="{5EBA2087-5BA4-40F8-B830-BD04CF58CE87}" destId="{0D0E5DC6-FA65-4F1B-8BC0-D8903E3DDFF1}" srcOrd="0" destOrd="0" presId="urn:microsoft.com/office/officeart/2008/layout/HorizontalMultiLevelHierarchy"/>
    <dgm:cxn modelId="{3D34A5CF-E294-46F0-B3EB-40B7795139CC}" type="presParOf" srcId="{0D0E5DC6-FA65-4F1B-8BC0-D8903E3DDFF1}" destId="{35DE3141-1844-4D77-9912-383FEF8FF023}" srcOrd="0" destOrd="0" presId="urn:microsoft.com/office/officeart/2008/layout/HorizontalMultiLevelHierarchy"/>
    <dgm:cxn modelId="{E9616D25-EA29-42B4-B7EE-0BE5B201948B}" type="presParOf" srcId="{5EBA2087-5BA4-40F8-B830-BD04CF58CE87}" destId="{48C3355D-A255-4E5D-BAF1-EC181F79A89A}" srcOrd="1" destOrd="0" presId="urn:microsoft.com/office/officeart/2008/layout/HorizontalMultiLevelHierarchy"/>
    <dgm:cxn modelId="{90BFE033-83B1-459E-A866-AF5730639B35}" type="presParOf" srcId="{48C3355D-A255-4E5D-BAF1-EC181F79A89A}" destId="{92C45AEE-53D5-49EE-A322-A858614F72E1}" srcOrd="0" destOrd="0" presId="urn:microsoft.com/office/officeart/2008/layout/HorizontalMultiLevelHierarchy"/>
    <dgm:cxn modelId="{B4BCDBAC-772B-46FC-BF63-DB56552DDA79}" type="presParOf" srcId="{48C3355D-A255-4E5D-BAF1-EC181F79A89A}" destId="{7972C832-3D90-471D-90AD-5F3873B248BD}" srcOrd="1" destOrd="0" presId="urn:microsoft.com/office/officeart/2008/layout/HorizontalMultiLevelHierarchy"/>
    <dgm:cxn modelId="{538EB99B-4DF5-46D7-B677-DB48109CB7E4}" type="presParOf" srcId="{0C401A53-150B-4A02-A0E8-2B464756206F}" destId="{F6C69774-8E8B-41D6-80A8-D63976CE7546}" srcOrd="4" destOrd="0" presId="urn:microsoft.com/office/officeart/2008/layout/HorizontalMultiLevelHierarchy"/>
    <dgm:cxn modelId="{736703D4-6A0E-49F4-A484-545F4F3C54E4}" type="presParOf" srcId="{F6C69774-8E8B-41D6-80A8-D63976CE7546}" destId="{50869E44-6208-443C-86CA-A40B09E17517}" srcOrd="0" destOrd="0" presId="urn:microsoft.com/office/officeart/2008/layout/HorizontalMultiLevelHierarchy"/>
    <dgm:cxn modelId="{F8C6E174-FDB6-474C-B903-6EB0E51A7D23}" type="presParOf" srcId="{0C401A53-150B-4A02-A0E8-2B464756206F}" destId="{8DB48A9F-D53A-4B5B-B64E-52597AD9EC33}" srcOrd="5" destOrd="0" presId="urn:microsoft.com/office/officeart/2008/layout/HorizontalMultiLevelHierarchy"/>
    <dgm:cxn modelId="{F7F0CEAC-B56E-4637-8876-DDE4EF2AAF5E}" type="presParOf" srcId="{8DB48A9F-D53A-4B5B-B64E-52597AD9EC33}" destId="{103355A6-CE07-4184-BB25-0E569713DE03}" srcOrd="0" destOrd="0" presId="urn:microsoft.com/office/officeart/2008/layout/HorizontalMultiLevelHierarchy"/>
    <dgm:cxn modelId="{FF7F6A91-172C-465F-BECD-1664E0C1E69F}" type="presParOf" srcId="{8DB48A9F-D53A-4B5B-B64E-52597AD9EC33}" destId="{20C1ACBF-C0E7-4EDC-AB66-9C6A66573EA2}" srcOrd="1" destOrd="0" presId="urn:microsoft.com/office/officeart/2008/layout/HorizontalMultiLevelHierarchy"/>
    <dgm:cxn modelId="{43FAEEE0-B2B5-48C6-8708-AC082332DB5C}" type="presParOf" srcId="{20C1ACBF-C0E7-4EDC-AB66-9C6A66573EA2}" destId="{040CB438-3F90-4126-AD25-3462CF4973EF}" srcOrd="0" destOrd="0" presId="urn:microsoft.com/office/officeart/2008/layout/HorizontalMultiLevelHierarchy"/>
    <dgm:cxn modelId="{C3114115-6574-4B8B-B507-4D944BFFBB0C}" type="presParOf" srcId="{040CB438-3F90-4126-AD25-3462CF4973EF}" destId="{B1F3BACC-DA8F-455B-B783-BCA3CFBD930B}" srcOrd="0" destOrd="0" presId="urn:microsoft.com/office/officeart/2008/layout/HorizontalMultiLevelHierarchy"/>
    <dgm:cxn modelId="{8913D8C5-C719-47AE-BAAD-E384E0F10EF7}" type="presParOf" srcId="{20C1ACBF-C0E7-4EDC-AB66-9C6A66573EA2}" destId="{6A06D681-7384-4039-AA2D-7CA9E6C646B6}" srcOrd="1" destOrd="0" presId="urn:microsoft.com/office/officeart/2008/layout/HorizontalMultiLevelHierarchy"/>
    <dgm:cxn modelId="{BF116CC9-76F4-4C64-8342-B9BBB5B18C9C}" type="presParOf" srcId="{6A06D681-7384-4039-AA2D-7CA9E6C646B6}" destId="{0CDCF9AB-1F45-4990-99C7-0E0A3134319A}" srcOrd="0" destOrd="0" presId="urn:microsoft.com/office/officeart/2008/layout/HorizontalMultiLevelHierarchy"/>
    <dgm:cxn modelId="{80B22E82-CD76-4839-818A-0E7258B4617B}" type="presParOf" srcId="{6A06D681-7384-4039-AA2D-7CA9E6C646B6}" destId="{EBC9E641-6574-4E65-862E-6D4F8EA0384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จัดกลุ่ม 1"/>
      <dsp:cNvGrpSpPr/>
    </dsp:nvGrpSpPr>
    <dsp:grpSpPr>
      <a:xfrm>
        <a:off x="0" y="0"/>
        <a:ext cx="7296472" cy="5688632"/>
        <a:chOff x="0" y="0"/>
        <a:chExt cx="7296472" cy="5688632"/>
      </a:xfrm>
    </dsp:grpSpPr>
    <dsp:sp modelId="{771E2772-F82F-47D1-BE34-7910CEBB69A9}">
      <dsp:nvSpPr>
        <dsp:cNvPr id="4" name="รูปแบบอิสระ 3"/>
        <dsp:cNvSpPr/>
      </dsp:nvSpPr>
      <dsp:spPr bwMode="white">
        <a:xfrm>
          <a:off x="491590" y="1292970"/>
          <a:ext cx="709031" cy="1795186"/>
        </a:xfrm>
        <a:custGeom>
          <a:avLst/>
          <a:gdLst/>
          <a:ahLst/>
          <a:cxnLst/>
          <a:pathLst>
            <a:path w="1117" h="2827">
              <a:moveTo>
                <a:pt x="0" y="2827"/>
              </a:moveTo>
              <a:lnTo>
                <a:pt x="558" y="2827"/>
              </a:lnTo>
              <a:lnTo>
                <a:pt x="558" y="0"/>
              </a:lnTo>
              <a:lnTo>
                <a:pt x="1117" y="0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91590" y="1292970"/>
        <a:ext cx="709031" cy="1795186"/>
      </dsp:txXfrm>
    </dsp:sp>
    <dsp:sp modelId="{99D20044-3758-4CDC-9BFC-5B88B2FD83B0}">
      <dsp:nvSpPr>
        <dsp:cNvPr id="6" name="รูปแบบอิสระ 5"/>
        <dsp:cNvSpPr/>
      </dsp:nvSpPr>
      <dsp:spPr bwMode="white">
        <a:xfrm>
          <a:off x="3032793" y="714591"/>
          <a:ext cx="709031" cy="578379"/>
        </a:xfrm>
        <a:custGeom>
          <a:avLst/>
          <a:gdLst/>
          <a:ahLst/>
          <a:cxnLst/>
          <a:pathLst>
            <a:path w="1117" h="911">
              <a:moveTo>
                <a:pt x="0" y="911"/>
              </a:moveTo>
              <a:lnTo>
                <a:pt x="558" y="911"/>
              </a:lnTo>
              <a:lnTo>
                <a:pt x="558" y="0"/>
              </a:lnTo>
              <a:lnTo>
                <a:pt x="1117" y="0"/>
              </a:lnTo>
            </a:path>
          </a:pathLst>
        </a:custGeom>
      </dsp:spPr>
      <dsp:style>
        <a:lnRef idx="2">
          <a:schemeClr val="accent1"/>
        </a:lnRef>
        <a:fillRef idx="0">
          <a:schemeClr val="accent6">
            <a:tint val="7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32793" y="714591"/>
        <a:ext cx="709031" cy="578379"/>
      </dsp:txXfrm>
    </dsp:sp>
    <dsp:sp modelId="{BACC49A6-6EEF-458A-915C-CD05B0B8BF78}">
      <dsp:nvSpPr>
        <dsp:cNvPr id="8" name="รูปแบบอิสระ 7"/>
        <dsp:cNvSpPr/>
      </dsp:nvSpPr>
      <dsp:spPr bwMode="white">
        <a:xfrm>
          <a:off x="3032793" y="1292970"/>
          <a:ext cx="709031" cy="638809"/>
        </a:xfrm>
        <a:custGeom>
          <a:avLst/>
          <a:gdLst/>
          <a:ahLst/>
          <a:cxnLst/>
          <a:pathLst>
            <a:path w="1117" h="1006">
              <a:moveTo>
                <a:pt x="0" y="0"/>
              </a:moveTo>
              <a:lnTo>
                <a:pt x="558" y="0"/>
              </a:lnTo>
              <a:lnTo>
                <a:pt x="558" y="1006"/>
              </a:lnTo>
              <a:lnTo>
                <a:pt x="1117" y="1006"/>
              </a:lnTo>
            </a:path>
          </a:pathLst>
        </a:custGeom>
      </dsp:spPr>
      <dsp:style>
        <a:lnRef idx="2">
          <a:schemeClr val="accent1"/>
        </a:lnRef>
        <a:fillRef idx="0">
          <a:schemeClr val="accent6">
            <a:tint val="7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32793" y="1292970"/>
        <a:ext cx="709031" cy="638809"/>
      </dsp:txXfrm>
    </dsp:sp>
    <dsp:sp modelId="{1D176B8D-498D-4FB6-A1EA-FAC2C5635146}">
      <dsp:nvSpPr>
        <dsp:cNvPr id="10" name="รูปแบบอิสระ 9"/>
        <dsp:cNvSpPr/>
      </dsp:nvSpPr>
      <dsp:spPr bwMode="white">
        <a:xfrm>
          <a:off x="491590" y="3088156"/>
          <a:ext cx="709031" cy="243840"/>
        </a:xfrm>
        <a:custGeom>
          <a:avLst/>
          <a:gdLst/>
          <a:ahLst/>
          <a:cxnLst/>
          <a:pathLst>
            <a:path w="1117" h="384">
              <a:moveTo>
                <a:pt x="0" y="0"/>
              </a:moveTo>
              <a:lnTo>
                <a:pt x="558" y="0"/>
              </a:lnTo>
              <a:lnTo>
                <a:pt x="558" y="384"/>
              </a:lnTo>
              <a:lnTo>
                <a:pt x="1117" y="384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91590" y="3088156"/>
        <a:ext cx="709031" cy="243840"/>
      </dsp:txXfrm>
    </dsp:sp>
    <dsp:sp modelId="{0D0E5DC6-FA65-4F1B-8BC0-D8903E3DDFF1}">
      <dsp:nvSpPr>
        <dsp:cNvPr id="12" name="รูปแบบอิสระ 11"/>
        <dsp:cNvSpPr/>
      </dsp:nvSpPr>
      <dsp:spPr bwMode="white">
        <a:xfrm>
          <a:off x="3032793" y="3331996"/>
          <a:ext cx="709031" cy="0"/>
        </a:xfrm>
        <a:custGeom>
          <a:avLst/>
          <a:gdLst/>
          <a:ahLst/>
          <a:cxnLst/>
          <a:pathLst>
            <a:path w="1117">
              <a:moveTo>
                <a:pt x="0" y="0"/>
              </a:moveTo>
              <a:lnTo>
                <a:pt x="1117" y="0"/>
              </a:lnTo>
            </a:path>
          </a:pathLst>
        </a:custGeom>
      </dsp:spPr>
      <dsp:style>
        <a:lnRef idx="2">
          <a:schemeClr val="accent1"/>
        </a:lnRef>
        <a:fillRef idx="0">
          <a:schemeClr val="accent6">
            <a:tint val="7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32793" y="3331996"/>
        <a:ext cx="709031" cy="0"/>
      </dsp:txXfrm>
    </dsp:sp>
    <dsp:sp modelId="{F6C69774-8E8B-41D6-80A8-D63976CE7546}">
      <dsp:nvSpPr>
        <dsp:cNvPr id="14" name="รูปแบบอิสระ 13"/>
        <dsp:cNvSpPr/>
      </dsp:nvSpPr>
      <dsp:spPr bwMode="white">
        <a:xfrm>
          <a:off x="491590" y="3088156"/>
          <a:ext cx="709031" cy="1795186"/>
        </a:xfrm>
        <a:custGeom>
          <a:avLst/>
          <a:gdLst/>
          <a:ahLst/>
          <a:cxnLst/>
          <a:pathLst>
            <a:path w="1117" h="2827">
              <a:moveTo>
                <a:pt x="0" y="0"/>
              </a:moveTo>
              <a:lnTo>
                <a:pt x="558" y="0"/>
              </a:lnTo>
              <a:lnTo>
                <a:pt x="558" y="2827"/>
              </a:lnTo>
              <a:lnTo>
                <a:pt x="1117" y="2827"/>
              </a:lnTo>
            </a:path>
          </a:pathLst>
        </a:cu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91590" y="3088156"/>
        <a:ext cx="709031" cy="1795186"/>
      </dsp:txXfrm>
    </dsp:sp>
    <dsp:sp modelId="{040CB438-3F90-4126-AD25-3462CF4973EF}">
      <dsp:nvSpPr>
        <dsp:cNvPr id="16" name="รูปแบบอิสระ 15"/>
        <dsp:cNvSpPr/>
      </dsp:nvSpPr>
      <dsp:spPr bwMode="white">
        <a:xfrm>
          <a:off x="3013649" y="4883342"/>
          <a:ext cx="709031" cy="0"/>
        </a:xfrm>
        <a:custGeom>
          <a:avLst/>
          <a:gdLst/>
          <a:ahLst/>
          <a:cxnLst/>
          <a:pathLst>
            <a:path w="1117">
              <a:moveTo>
                <a:pt x="0" y="0"/>
              </a:moveTo>
              <a:lnTo>
                <a:pt x="1117" y="0"/>
              </a:lnTo>
            </a:path>
          </a:pathLst>
        </a:custGeom>
      </dsp:spPr>
      <dsp:style>
        <a:lnRef idx="2">
          <a:schemeClr val="accent1"/>
        </a:lnRef>
        <a:fillRef idx="0">
          <a:schemeClr val="accent6">
            <a:tint val="7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th-TH" sz="2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13649" y="4883342"/>
        <a:ext cx="709031" cy="0"/>
      </dsp:txXfrm>
    </dsp:sp>
    <dsp:sp modelId="{C784B1F0-AE60-420E-A131-821429E4D73F}">
      <dsp:nvSpPr>
        <dsp:cNvPr id="3" name="สี่เหลี่ยมผืนผ้า 2"/>
        <dsp:cNvSpPr/>
      </dsp:nvSpPr>
      <dsp:spPr bwMode="white">
        <a:xfrm rot="16200000">
          <a:off x="-519159" y="2847107"/>
          <a:ext cx="1539401" cy="482098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ประโยชน์</a:t>
          </a:r>
          <a:endParaRPr lang="th-TH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6200000">
        <a:off x="-519159" y="2847107"/>
        <a:ext cx="1539401" cy="482098"/>
      </dsp:txXfrm>
    </dsp:sp>
    <dsp:sp modelId="{B1C56B08-C120-4C4D-84BA-30ABDC9E7F00}">
      <dsp:nvSpPr>
        <dsp:cNvPr id="5" name="สี่เหลี่ยมผืนผ้า 4"/>
        <dsp:cNvSpPr/>
      </dsp:nvSpPr>
      <dsp:spPr bwMode="white">
        <a:xfrm>
          <a:off x="1200621" y="752550"/>
          <a:ext cx="1832172" cy="1080840"/>
        </a:xfrm>
        <a:prstGeom prst="rect">
          <a:avLst/>
        </a:prstGeom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พลังงาน</a:t>
          </a:r>
          <a:endParaRPr lang="th-TH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200621" y="752550"/>
        <a:ext cx="1832172" cy="1080840"/>
      </dsp:txXfrm>
    </dsp:sp>
    <dsp:sp modelId="{385B7DA0-878E-4AC8-9B59-32C1A55A506B}">
      <dsp:nvSpPr>
        <dsp:cNvPr id="7" name="สี่เหลี่ยมผืนผ้า 6"/>
        <dsp:cNvSpPr/>
      </dsp:nvSpPr>
      <dsp:spPr bwMode="white">
        <a:xfrm>
          <a:off x="3741824" y="210887"/>
          <a:ext cx="3545155" cy="1007408"/>
        </a:xfrm>
        <a:prstGeom prst="rect">
          <a:avLst/>
        </a:prstGeom>
      </dsp:spPr>
      <dsp:style>
        <a:lnRef idx="2">
          <a:schemeClr val="lt1"/>
        </a:lnRef>
        <a:fillRef idx="1">
          <a:schemeClr val="accent1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เป็นเชื้อเพลิงผลิตกระแสไฟฟ้า</a:t>
          </a:r>
          <a:endParaRPr lang="th-TH" sz="2800" b="1" dirty="0">
            <a:solidFill>
              <a:srgbClr val="FF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741824" y="210887"/>
        <a:ext cx="3545155" cy="1007408"/>
      </dsp:txXfrm>
    </dsp:sp>
    <dsp:sp modelId="{86A5151D-B850-4D0E-95B1-DE2297E7481A}">
      <dsp:nvSpPr>
        <dsp:cNvPr id="9" name="สี่เหลี่ยมผืนผ้า 8"/>
        <dsp:cNvSpPr/>
      </dsp:nvSpPr>
      <dsp:spPr bwMode="white">
        <a:xfrm>
          <a:off x="3741824" y="1391359"/>
          <a:ext cx="3545155" cy="1080840"/>
        </a:xfrm>
        <a:prstGeom prst="rect">
          <a:avLst/>
        </a:prstGeom>
      </dsp:spPr>
      <dsp:style>
        <a:lnRef idx="2">
          <a:schemeClr val="lt1"/>
        </a:lnRef>
        <a:fillRef idx="1">
          <a:schemeClr val="accent1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ใช้ความร้อนโดยตรง</a:t>
          </a:r>
          <a:endParaRPr lang="th-TH" sz="2800" b="1" dirty="0">
            <a:solidFill>
              <a:srgbClr val="FF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741824" y="1391359"/>
        <a:ext cx="3545155" cy="1080840"/>
      </dsp:txXfrm>
    </dsp:sp>
    <dsp:sp modelId="{73D36293-F4BC-4701-B51A-6B5715BE11DF}">
      <dsp:nvSpPr>
        <dsp:cNvPr id="11" name="สี่เหลี่ยมผืนผ้า 10"/>
        <dsp:cNvSpPr/>
      </dsp:nvSpPr>
      <dsp:spPr bwMode="white">
        <a:xfrm>
          <a:off x="1200621" y="2791576"/>
          <a:ext cx="1832172" cy="1080840"/>
        </a:xfrm>
        <a:prstGeom prst="rect">
          <a:avLst/>
        </a:prstGeom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เกษตร</a:t>
          </a:r>
          <a:endParaRPr lang="th-TH" sz="2800" b="1" dirty="0" smtClean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กรรม</a:t>
          </a:r>
          <a:endParaRPr lang="th-TH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200621" y="2791576"/>
        <a:ext cx="1832172" cy="1080840"/>
      </dsp:txXfrm>
    </dsp:sp>
    <dsp:sp modelId="{92C45AEE-53D5-49EE-A322-A858614F72E1}">
      <dsp:nvSpPr>
        <dsp:cNvPr id="13" name="สี่เหลี่ยมผืนผ้า 12"/>
        <dsp:cNvSpPr/>
      </dsp:nvSpPr>
      <dsp:spPr bwMode="white">
        <a:xfrm>
          <a:off x="3741824" y="2742409"/>
          <a:ext cx="3545155" cy="1179175"/>
        </a:xfrm>
        <a:prstGeom prst="rect">
          <a:avLst/>
        </a:prstGeom>
      </dsp:spPr>
      <dsp:style>
        <a:lnRef idx="2">
          <a:schemeClr val="lt1"/>
        </a:lnRef>
        <a:fillRef idx="1">
          <a:schemeClr val="accent1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ขี้เถ้าจากกระบวนการผลิต ใช้เป็นปุ๋ย</a:t>
          </a:r>
          <a:endParaRPr lang="th-TH" sz="2800" b="1" dirty="0">
            <a:solidFill>
              <a:srgbClr val="FFFF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741824" y="2742409"/>
        <a:ext cx="3545155" cy="1179175"/>
      </dsp:txXfrm>
    </dsp:sp>
    <dsp:sp modelId="{103355A6-CE07-4184-BB25-0E569713DE03}">
      <dsp:nvSpPr>
        <dsp:cNvPr id="15" name="สี่เหลี่ยมผืนผ้า 14"/>
        <dsp:cNvSpPr/>
      </dsp:nvSpPr>
      <dsp:spPr bwMode="white">
        <a:xfrm>
          <a:off x="1200621" y="4342922"/>
          <a:ext cx="1813028" cy="1080840"/>
        </a:xfrm>
        <a:prstGeom prst="rect">
          <a:avLst/>
        </a:prstGeom>
      </dsp:spPr>
      <dsp:style>
        <a:lnRef idx="2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สิ่งแวดล้อม</a:t>
          </a:r>
          <a:endParaRPr lang="th-TH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200621" y="4342922"/>
        <a:ext cx="1813028" cy="1080840"/>
      </dsp:txXfrm>
    </dsp:sp>
    <dsp:sp modelId="{0CDCF9AB-1F45-4990-99C7-0E0A3134319A}">
      <dsp:nvSpPr>
        <dsp:cNvPr id="17" name="สี่เหลี่ยมผืนผ้า 16"/>
        <dsp:cNvSpPr/>
      </dsp:nvSpPr>
      <dsp:spPr bwMode="white">
        <a:xfrm>
          <a:off x="3722680" y="4191794"/>
          <a:ext cx="3545155" cy="1383097"/>
        </a:xfrm>
        <a:prstGeom prst="rect">
          <a:avLst/>
        </a:prstGeom>
      </dsp:spPr>
      <dsp:style>
        <a:lnRef idx="2">
          <a:schemeClr val="lt1"/>
        </a:lnRef>
        <a:fillRef idx="1">
          <a:schemeClr val="accent1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ใช้ประโยชน์จากของเหลือใช้ทางการเกษตรอย่างคุ้มค่า</a:t>
          </a:r>
          <a:endParaRPr lang="th-TH" sz="2800" b="1" dirty="0">
            <a:solidFill>
              <a:schemeClr val="accent3">
                <a:lumMod val="20000"/>
                <a:lumOff val="8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722680" y="4191794"/>
        <a:ext cx="3545155" cy="1383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19134-58AB-4792-A40B-97F10FC1673E}" type="datetimeFigureOut">
              <a:rPr lang="th-TH" smtClean="0"/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20F6A-7ADF-4016-BB2A-DD8EA4DE8E4C}" type="slidenum">
              <a:rPr lang="th-TH" smtClean="0"/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E916-0907-49D4-B2AF-662FE821E192}" type="datetime1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69524" cy="710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182" y="0"/>
            <a:ext cx="2051720" cy="6358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1835-58A6-4E99-9865-ED881E5EF693}" type="datetime1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44FF-7FE1-45B6-8677-9D7E799CF4DA}" type="datetime1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595-36F2-4A48-A9F3-0238EAB8A26B}" type="datetime1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3302" y="6492875"/>
            <a:ext cx="2133600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defRPr>
            </a:lvl1pPr>
          </a:lstStyle>
          <a:p>
            <a:fld id="{075BF96C-6A29-4C7B-A052-C9055740F6B5}" type="slidenum">
              <a:rPr lang="th-TH" smtClean="0"/>
            </a:fld>
            <a:endParaRPr lang="th-TH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182" y="0"/>
            <a:ext cx="2051720" cy="635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32" y="25846"/>
            <a:ext cx="8229600" cy="1143000"/>
          </a:xfrm>
        </p:spPr>
        <p:txBody>
          <a:bodyPr/>
          <a:lstStyle>
            <a:lvl1pPr algn="l">
              <a:defRPr b="1">
                <a:latin typeface="TH Niramit AS" panose="02000506000000020004" pitchFamily="2" charset="-34"/>
                <a:cs typeface="TH Niramit AS" panose="02000506000000020004" pitchFamily="2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4CFF-C964-4CCD-8338-6E20E209A1AC}" type="datetime1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9082-14E7-4174-BCA5-B7F998602089}" type="datetime1">
              <a:rPr lang="th-TH" smtClean="0"/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8CC4-8572-48F7-92A9-D489F2E5126B}" type="datetime1">
              <a:rPr lang="th-TH" smtClean="0"/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7D34-09C4-4546-800F-A703130C8E08}" type="datetime1">
              <a:rPr lang="th-TH" smtClean="0"/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ECE7-195E-44BC-98B2-1BEC48B7C850}" type="datetime1">
              <a:rPr lang="th-TH" smtClean="0"/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1348-0F06-4C13-AC43-099E87A203F6}" type="datetime1">
              <a:rPr lang="th-TH" smtClean="0"/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05D6-4140-4189-A8EA-DE60ABE9494F}" type="datetime1">
              <a:rPr lang="th-TH" smtClean="0"/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26804-DD6F-4071-BD7B-3C9B5611E1A2}" type="datetime1">
              <a:rPr lang="th-TH" smtClean="0"/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BF96C-6A29-4C7B-A052-C9055740F6B5}" type="slidenum">
              <a:rPr lang="th-TH" smtClean="0"/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6" Type="http://schemas.openxmlformats.org/officeDocument/2006/relationships/image" Target="../media/image5.GIF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7828" y="76562"/>
            <a:ext cx="7362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โครงการรณรงค์ความปลอดภัยจากการผลิตและใช้พลังงานทดแทน </a:t>
            </a:r>
            <a:r>
              <a:rPr lang="en-US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(Energy Safety)</a:t>
            </a:r>
            <a:endParaRPr lang="th-TH" sz="24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4615" y="764703"/>
            <a:ext cx="62646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ความปลอดภัยในการผลิตและการใช้</a:t>
            </a:r>
            <a:endParaRPr lang="th-TH" sz="3600" b="1" dirty="0" smtClean="0">
              <a:solidFill>
                <a:srgbClr val="7030A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6600" b="1" dirty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6600" b="1" dirty="0" smtClean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</a:t>
            </a:r>
            <a:r>
              <a:rPr lang="th-TH" sz="5400" b="1" dirty="0" smtClean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ก๊าซ</a:t>
            </a:r>
            <a:r>
              <a:rPr lang="th-TH" sz="5400" b="1" dirty="0" err="1" smtClean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ชีว</a:t>
            </a:r>
            <a:r>
              <a:rPr lang="th-TH" sz="5400" b="1" dirty="0" smtClean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มวล</a:t>
            </a:r>
            <a:endParaRPr lang="th-TH" sz="5400" b="1" dirty="0" smtClean="0">
              <a:solidFill>
                <a:srgbClr val="7030A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4000" b="1" dirty="0" smtClean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	โดยเทคโนโลยี </a:t>
            </a:r>
            <a:r>
              <a:rPr lang="en-US" sz="4000" b="1" dirty="0" smtClean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gasification</a:t>
            </a:r>
            <a:endParaRPr lang="en-US" sz="4000" b="1" dirty="0" smtClean="0">
              <a:solidFill>
                <a:srgbClr val="7030A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2165087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(Biomass Safety)</a:t>
            </a:r>
            <a:endParaRPr lang="th-TH" sz="3600" b="1" dirty="0">
              <a:solidFill>
                <a:schemeClr val="accent6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chemeClr val="accent6">
                    <a:lumMod val="50000"/>
                  </a:schemeClr>
                </a:solidFill>
                <a:sym typeface="Webdings" panose="05030102010509060703"/>
              </a:rPr>
              <a:t></a:t>
            </a:r>
            <a:r>
              <a:rPr lang="th-TH" dirty="0" smtClean="0">
                <a:sym typeface="Webdings" panose="05030102010509060703"/>
              </a:rPr>
              <a:t>อุปกรณ์เพื่อความปลอดภัย</a:t>
            </a:r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" t="16468" r="2057" b="8334"/>
          <a:stretch>
            <a:fillRect/>
          </a:stretch>
        </p:blipFill>
        <p:spPr bwMode="auto">
          <a:xfrm>
            <a:off x="0" y="2232171"/>
            <a:ext cx="9144000" cy="422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19413" r="49149" b="44223"/>
          <a:stretch>
            <a:fillRect/>
          </a:stretch>
        </p:blipFill>
        <p:spPr bwMode="auto">
          <a:xfrm>
            <a:off x="2487500" y="1196752"/>
            <a:ext cx="3164620" cy="160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55776" r="47551" b="8657"/>
          <a:stretch>
            <a:fillRect/>
          </a:stretch>
        </p:blipFill>
        <p:spPr bwMode="auto">
          <a:xfrm>
            <a:off x="5652120" y="1256897"/>
            <a:ext cx="331527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chemeClr val="accent6">
                    <a:lumMod val="50000"/>
                  </a:schemeClr>
                </a:solidFill>
                <a:sym typeface="Webdings" panose="05030102010509060703"/>
              </a:rPr>
              <a:t> </a:t>
            </a:r>
            <a:r>
              <a:rPr lang="th-TH" dirty="0" smtClean="0">
                <a:sym typeface="Webdings" panose="05030102010509060703"/>
              </a:rPr>
              <a:t>อุปกรณ์เพื่อความปลอดภัย</a:t>
            </a:r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0" t="15873" r="49689" b="59325"/>
          <a:stretch>
            <a:fillRect/>
          </a:stretch>
        </p:blipFill>
        <p:spPr bwMode="auto">
          <a:xfrm>
            <a:off x="35496" y="1340768"/>
            <a:ext cx="234458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1" t="41762" r="49680" b="33049"/>
          <a:stretch>
            <a:fillRect/>
          </a:stretch>
        </p:blipFill>
        <p:spPr bwMode="auto">
          <a:xfrm>
            <a:off x="2411760" y="1124744"/>
            <a:ext cx="228368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0" t="16572" r="2828" b="58807"/>
          <a:stretch>
            <a:fillRect/>
          </a:stretch>
        </p:blipFill>
        <p:spPr bwMode="auto">
          <a:xfrm>
            <a:off x="35054" y="4005064"/>
            <a:ext cx="1941113" cy="223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39" t="46876" r="2722" b="29071"/>
          <a:stretch>
            <a:fillRect/>
          </a:stretch>
        </p:blipFill>
        <p:spPr bwMode="auto">
          <a:xfrm>
            <a:off x="2275660" y="3789041"/>
            <a:ext cx="2080316" cy="231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1" t="65814" r="50000" b="8617"/>
          <a:stretch>
            <a:fillRect/>
          </a:stretch>
        </p:blipFill>
        <p:spPr bwMode="auto">
          <a:xfrm>
            <a:off x="6862329" y="1144782"/>
            <a:ext cx="2174167" cy="264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39" t="44223" r="2403" b="31724"/>
          <a:stretch>
            <a:fillRect/>
          </a:stretch>
        </p:blipFill>
        <p:spPr bwMode="auto">
          <a:xfrm>
            <a:off x="4495236" y="3996304"/>
            <a:ext cx="2092988" cy="22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39" t="68277" r="2403" b="7860"/>
          <a:stretch>
            <a:fillRect/>
          </a:stretch>
        </p:blipFill>
        <p:spPr bwMode="auto">
          <a:xfrm>
            <a:off x="6804248" y="4054917"/>
            <a:ext cx="2160240" cy="232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8" t="40649" r="49573" b="33996"/>
          <a:stretch>
            <a:fillRect/>
          </a:stretch>
        </p:blipFill>
        <p:spPr bwMode="auto">
          <a:xfrm>
            <a:off x="4716016" y="1477649"/>
            <a:ext cx="2208826" cy="252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t="18329" r="81464" b="74008"/>
          <a:stretch>
            <a:fillRect/>
          </a:stretch>
        </p:blipFill>
        <p:spPr bwMode="auto">
          <a:xfrm>
            <a:off x="35496" y="1306101"/>
            <a:ext cx="2403709" cy="79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43845" r="80773" b="48011"/>
          <a:stretch>
            <a:fillRect/>
          </a:stretch>
        </p:blipFill>
        <p:spPr bwMode="auto">
          <a:xfrm>
            <a:off x="2452085" y="1095801"/>
            <a:ext cx="2407947" cy="76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67707" r="79731" b="24149"/>
          <a:stretch>
            <a:fillRect/>
          </a:stretch>
        </p:blipFill>
        <p:spPr bwMode="auto">
          <a:xfrm>
            <a:off x="4716016" y="1628800"/>
            <a:ext cx="2232248" cy="59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2" t="18261" r="34179" b="74317"/>
          <a:stretch>
            <a:fillRect/>
          </a:stretch>
        </p:blipFill>
        <p:spPr bwMode="auto">
          <a:xfrm>
            <a:off x="37431" y="3996304"/>
            <a:ext cx="2030398" cy="65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2" t="50532" r="33720" b="41888"/>
          <a:stretch>
            <a:fillRect/>
          </a:stretch>
        </p:blipFill>
        <p:spPr bwMode="auto">
          <a:xfrm>
            <a:off x="2255122" y="3861048"/>
            <a:ext cx="2240114" cy="55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1" t="73138" r="33802" b="19589"/>
          <a:stretch>
            <a:fillRect/>
          </a:stretch>
        </p:blipFill>
        <p:spPr bwMode="auto">
          <a:xfrm>
            <a:off x="4572000" y="4018380"/>
            <a:ext cx="2016224" cy="62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" t="62317" r="79928" b="29238"/>
          <a:stretch>
            <a:fillRect/>
          </a:stretch>
        </p:blipFill>
        <p:spPr bwMode="auto">
          <a:xfrm>
            <a:off x="6924842" y="1319907"/>
            <a:ext cx="2219158" cy="71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4" t="66578" r="27705" b="24506"/>
          <a:stretch>
            <a:fillRect/>
          </a:stretch>
        </p:blipFill>
        <p:spPr bwMode="auto">
          <a:xfrm>
            <a:off x="6639696" y="4051753"/>
            <a:ext cx="2612824" cy="65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chemeClr val="accent6">
                    <a:lumMod val="50000"/>
                  </a:schemeClr>
                </a:solidFill>
                <a:sym typeface="Webdings" panose="05030102010509060703"/>
              </a:rPr>
              <a:t></a:t>
            </a:r>
            <a:r>
              <a:rPr lang="th-TH" dirty="0"/>
              <a:t>กรณีตัวอย่าง</a:t>
            </a:r>
            <a:r>
              <a:rPr lang="th-TH" dirty="0" smtClean="0"/>
              <a:t>อุบัติเหตุ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251520" y="1124744"/>
            <a:ext cx="8604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เหตุการณ์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เหตุ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เกิดที่โรงงานผลิตก๊าซ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ชีว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มวลแห่งหนึ่งใน จ.ตรัง มีคนงานผู้รับเหมา 2 คน เป็นลม หมดสติ ระหว่างขึ้นไปแก้ไขการติดขัดของเชื้อเพลิง บริเวณช่องเติมเชื้อเพลิงของ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เตาเผา เมื่อเจ้าหน้าที่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และวิศวกรควบคุมงานเดินมาเห็นเหตุการณ์ จึงได้ขึ้นไปช่วยเหลือและเป็นลมหมดสติ ตามไปด้วยทั้งคู่ เหตุการณ์ครั้งนี้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มีผู้เสียชีวิต 2 คน และบาดเจ็บ 2 คน 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3164775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เนื่องจาก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เกิดการติดขัดบริเวณช่องเติมเชื้อเพลิง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เกิดการรั่วไหลของก๊าซ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ชีว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มวล เมื่อผู้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ปฏิบัติงาน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สูดก๊าซเชื้อมวลเข้าไป ซึ่งเป็นก๊าซที่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ร่างกายขาดออกซิเจน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หมดสติและเสีย ชีวิต อีกทั้งยัง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ทำการ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ซ่อม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บำรุง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อุปกรณ์ด้วยความรู้เท่าไม่ถึงการณ์ 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7" t="43581" r="54798" b="34486"/>
          <a:stretch>
            <a:fillRect/>
          </a:stretch>
        </p:blipFill>
        <p:spPr bwMode="auto">
          <a:xfrm>
            <a:off x="31707" y="4704835"/>
            <a:ext cx="4522037" cy="160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7" t="65565" r="54798" b="12452"/>
          <a:stretch>
            <a:fillRect/>
          </a:stretch>
        </p:blipFill>
        <p:spPr bwMode="auto">
          <a:xfrm>
            <a:off x="4572000" y="4629160"/>
            <a:ext cx="4522037" cy="160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chemeClr val="accent6">
                    <a:lumMod val="50000"/>
                  </a:schemeClr>
                </a:solidFill>
                <a:sym typeface="Webdings" panose="05030102010509060703"/>
              </a:rPr>
              <a:t></a:t>
            </a:r>
            <a:r>
              <a:rPr lang="th-TH" dirty="0" smtClean="0">
                <a:sym typeface="Webdings" panose="05030102010509060703"/>
              </a:rPr>
              <a:t>วิธีป้องกันและแก้ไข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323528" y="1268760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 smtClean="0"/>
              <a:t>ตรวจสอบ</a:t>
            </a:r>
            <a:r>
              <a:rPr lang="th-TH" dirty="0"/>
              <a:t>หรือซ่อม</a:t>
            </a:r>
            <a:r>
              <a:rPr lang="th-TH" dirty="0" smtClean="0"/>
              <a:t>บำรุง</a:t>
            </a:r>
            <a:r>
              <a:rPr lang="th-TH" dirty="0"/>
              <a:t>อุปกรณ์ต่างๆ อย่าง</a:t>
            </a:r>
            <a:r>
              <a:rPr lang="th-TH" dirty="0" smtClean="0"/>
              <a:t>สม่ำเสมอ </a:t>
            </a:r>
            <a:r>
              <a:rPr lang="th-TH" dirty="0"/>
              <a:t>เพราะอุปกรณ์ต่างๆ ที่ใช้เสื่อมสภาพ </a:t>
            </a:r>
            <a:r>
              <a:rPr lang="th-TH" dirty="0" smtClean="0"/>
              <a:t>ตาม</a:t>
            </a:r>
            <a:r>
              <a:rPr lang="th-TH" dirty="0"/>
              <a:t>อายุการใช้งาน และการซ่อมแซมต้อง</a:t>
            </a:r>
            <a:r>
              <a:rPr lang="th-TH" dirty="0" smtClean="0"/>
              <a:t>ทำโดย</a:t>
            </a:r>
            <a:r>
              <a:rPr lang="th-TH" dirty="0"/>
              <a:t>ผู้เชี่ยวชาญเท่านั้น </a:t>
            </a:r>
            <a:endParaRPr lang="th-TH" dirty="0"/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 smtClean="0"/>
              <a:t>เพิ่ม</a:t>
            </a:r>
            <a:r>
              <a:rPr lang="th-TH" dirty="0"/>
              <a:t>ระบบระบายอากาศเพื่อให้อากาศถ่ายเทได้สะดวก </a:t>
            </a:r>
            <a:endParaRPr lang="th-TH" dirty="0"/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 smtClean="0"/>
              <a:t>มี</a:t>
            </a:r>
            <a:r>
              <a:rPr lang="th-TH" dirty="0"/>
              <a:t>อุปกรณ์ตรวจจับก๊าซรั่ว </a:t>
            </a:r>
            <a:endParaRPr lang="th-TH" dirty="0"/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 smtClean="0"/>
              <a:t>ต้อง</a:t>
            </a:r>
            <a:r>
              <a:rPr lang="th-TH" dirty="0"/>
              <a:t>ตรวจสอบปริมาณออกซิเจน สารเคมีต่างๆ ให้อยู่ภายใต้เกณฑ์ความปลอดภัยที่ </a:t>
            </a:r>
            <a:endParaRPr lang="th-TH" dirty="0"/>
          </a:p>
          <a:p>
            <a:pPr algn="thaiDist"/>
            <a:r>
              <a:rPr lang="th-TH" dirty="0"/>
              <a:t>กฎหมาย</a:t>
            </a:r>
            <a:r>
              <a:rPr lang="th-TH" dirty="0" smtClean="0"/>
              <a:t>กำหนด </a:t>
            </a:r>
            <a:endParaRPr lang="th-TH" dirty="0"/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 smtClean="0"/>
              <a:t>ห้าม</a:t>
            </a:r>
            <a:r>
              <a:rPr lang="th-TH" dirty="0"/>
              <a:t>ปฏิบัติงานเพียง</a:t>
            </a:r>
            <a:r>
              <a:rPr lang="th-TH" dirty="0" smtClean="0"/>
              <a:t>ลำพัง </a:t>
            </a:r>
            <a:r>
              <a:rPr lang="th-TH" dirty="0"/>
              <a:t>ต้องมีผู้ช่วยเหลือหรือผู้เฝ้าดูตลอดเวลา </a:t>
            </a:r>
            <a:endParaRPr lang="th-TH" dirty="0"/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 smtClean="0"/>
              <a:t>สวม</a:t>
            </a:r>
            <a:r>
              <a:rPr lang="th-TH" dirty="0"/>
              <a:t>อุปกรณ์ป้องกันในการปฏิบัติงาน และมีแผนการช่วยเหลือผู้หมดสติอย่างปลอดภัย </a:t>
            </a:r>
            <a:endParaRPr lang="th-TH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>
                <a:solidFill>
                  <a:schemeClr val="accent6">
                    <a:lumMod val="50000"/>
                  </a:schemeClr>
                </a:solidFill>
                <a:sym typeface="Webdings" panose="05030102010509060703"/>
              </a:rPr>
              <a:t> </a:t>
            </a:r>
            <a:r>
              <a:rPr lang="th-TH" dirty="0" smtClean="0"/>
              <a:t>อุปกรณ์ความปลอดภัยส่วนบุคคล</a:t>
            </a:r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5" t="16887"/>
          <a:stretch>
            <a:fillRect/>
          </a:stretch>
        </p:blipFill>
        <p:spPr>
          <a:xfrm>
            <a:off x="611560" y="886193"/>
            <a:ext cx="8064896" cy="6215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chemeClr val="accent6">
                    <a:lumMod val="50000"/>
                  </a:schemeClr>
                </a:solidFill>
                <a:sym typeface="Webdings" panose="05030102010509060703"/>
              </a:rPr>
              <a:t></a:t>
            </a:r>
            <a:r>
              <a:rPr lang="th-TH" dirty="0" smtClean="0">
                <a:sym typeface="Webdings" panose="05030102010509060703"/>
              </a:rPr>
              <a:t>ป้ายเตือนความปลอดภัย</a:t>
            </a:r>
            <a:endParaRPr lang="th-T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2" t="17905" r="40358" b="8614"/>
          <a:stretch>
            <a:fillRect/>
          </a:stretch>
        </p:blipFill>
        <p:spPr bwMode="auto">
          <a:xfrm>
            <a:off x="98068" y="1052735"/>
            <a:ext cx="6346140" cy="531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t="52534" r="70749" b="14151"/>
          <a:stretch>
            <a:fillRect/>
          </a:stretch>
        </p:blipFill>
        <p:spPr bwMode="auto">
          <a:xfrm>
            <a:off x="6197377" y="2204864"/>
            <a:ext cx="2911127" cy="254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chemeClr val="accent6">
                    <a:lumMod val="50000"/>
                  </a:schemeClr>
                </a:solidFill>
                <a:sym typeface="Webdings" panose="05030102010509060703"/>
              </a:rPr>
              <a:t></a:t>
            </a:r>
            <a:r>
              <a:rPr lang="th-TH" dirty="0" smtClean="0">
                <a:sym typeface="Webdings" panose="05030102010509060703"/>
              </a:rPr>
              <a:t>การปฐมพยาบาลเบื้องต้น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251520" y="1628800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เมื่อก๊าซรั่วให้รีบอพยพคนงานออกจากที่นั่นให้เร็วที่สุด ไปอยู่ในที่โล่งเหนือลม และรีบแจ้งเหตุ ให้ผู้เกี่ยวข้องทราบทันที </a:t>
            </a:r>
            <a:endParaRPr lang="th-TH" sz="2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6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</a:t>
            </a:r>
            <a:r>
              <a:rPr lang="th-TH" sz="26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หายใจเอาก๊าซพิษเข้าไป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ย้ายผู้ป่วยออกสู่บริเวณที่มีอากาศบริสุทธิ์ ถ้าหยุดหายใจให้ช่วย ผายปอด ถ้าหายใจ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ลำบาก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ให้ออกซิเจนช่วยและ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นำไป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พบแพทย์ทันที </a:t>
            </a:r>
            <a:endParaRPr lang="th-TH" sz="2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6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</a:t>
            </a:r>
            <a:r>
              <a:rPr lang="th-TH" sz="26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สารเคมีสัมผัสถูกผิวหนัง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ล้างผิวหนังโดยให้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น้ำไหล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ผ่านอย่างน้อย 15 นาที พร้อมถอด เสื้อผ้าและรองเท้าที่ปนเปื้อนสารเคมีออกและไปพบแพทย์ทันที ซัก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ทำความ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สะอาดเสื้อผ้าที่ปน เปื้อนให้สะอาดก่อน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นำกลับมา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ใช้ใหม่ </a:t>
            </a:r>
            <a:endParaRPr lang="th-TH" sz="2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6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</a:t>
            </a:r>
            <a:r>
              <a:rPr lang="th-TH" sz="26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ก๊าซพิษหรือสารเคมีเข้าตา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ล้างตาโดยให้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น้ำไหล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ผ่านอย่างน้อย 15 นาที กระพริบตาถี่ๆ อย่าล้างให้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น้ำล้าง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ตาผ่านหน้า ถ้ายังมีอาการระคายเคืองอยู่ให้ล้าง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ซ้ำอีก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 นาที </a:t>
            </a:r>
            <a:endParaRPr lang="th-TH" sz="2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chemeClr val="accent6">
                    <a:lumMod val="50000"/>
                  </a:schemeClr>
                </a:solidFill>
                <a:sym typeface="Webdings" panose="05030102010509060703"/>
              </a:rPr>
              <a:t></a:t>
            </a:r>
            <a:r>
              <a:rPr lang="th-TH" dirty="0">
                <a:sym typeface="Webdings" panose="05030102010509060703"/>
              </a:rPr>
              <a:t>การปฐมพยาบาลเบื้องต้น</a:t>
            </a:r>
            <a:endParaRPr lang="th-T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8" t="23649" r="4934" b="8445"/>
          <a:stretch>
            <a:fillRect/>
          </a:stretch>
        </p:blipFill>
        <p:spPr bwMode="auto">
          <a:xfrm>
            <a:off x="539551" y="1053098"/>
            <a:ext cx="7992889" cy="54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" t="19088" r="49961" b="10495"/>
          <a:stretch>
            <a:fillRect/>
          </a:stretch>
        </p:blipFill>
        <p:spPr bwMode="auto">
          <a:xfrm>
            <a:off x="35496" y="1052548"/>
            <a:ext cx="6048672" cy="54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0462" r="5000" b="11597"/>
          <a:stretch>
            <a:fillRect/>
          </a:stretch>
        </p:blipFill>
        <p:spPr>
          <a:xfrm>
            <a:off x="143000" y="909852"/>
            <a:ext cx="9001000" cy="3383244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30832" y="25846"/>
            <a:ext cx="8229600" cy="1143000"/>
          </a:xfrm>
        </p:spPr>
        <p:txBody>
          <a:bodyPr/>
          <a:lstStyle/>
          <a:p>
            <a:r>
              <a:rPr lang="th-TH" dirty="0" smtClean="0">
                <a:solidFill>
                  <a:schemeClr val="accent6">
                    <a:lumMod val="50000"/>
                  </a:schemeClr>
                </a:solidFill>
                <a:sym typeface="Webdings" panose="05030102010509060703"/>
              </a:rPr>
              <a:t></a:t>
            </a:r>
            <a:r>
              <a:rPr lang="en-US" dirty="0" smtClean="0">
                <a:sym typeface="Webdings" panose="05030102010509060703"/>
              </a:rPr>
              <a:t> </a:t>
            </a:r>
            <a:r>
              <a:rPr lang="th-TH" dirty="0" smtClean="0">
                <a:sym typeface="Webdings" panose="05030102010509060703"/>
              </a:rPr>
              <a:t>ก๊าซ</a:t>
            </a:r>
            <a:r>
              <a:rPr lang="th-TH" dirty="0" err="1" smtClean="0">
                <a:sym typeface="Webdings" panose="05030102010509060703"/>
              </a:rPr>
              <a:t>ชีว</a:t>
            </a:r>
            <a:r>
              <a:rPr lang="th-TH" dirty="0" smtClean="0">
                <a:sym typeface="Webdings" panose="05030102010509060703"/>
              </a:rPr>
              <a:t>มวล คืออะไร?</a:t>
            </a:r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0" y="4215329"/>
            <a:ext cx="913690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u="sng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ชีวมวล</a:t>
            </a:r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สารอินทรีย์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ที่เป็นแหล่งกักเก็บพลังงานจากธรรมชาติ เช่น ต้นไม้ เศษไม้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เศษ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ที่เหลือ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ใช้ทางการเกษตรหรือ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อุตสาหกรรม เช่น แกลบ ฟาง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431869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u="sng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ก๊าซชีวมวล</a:t>
            </a:r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ก๊าซเชื้อเพลิงที่ได้จากกระบวนการแก๊สซิฟิเคชั่น ซึ่งเปลี่ยนสถานะของชีวมวลจากของแข็งกลายเป็นก๊าซโดยการเผาแบบจำกัดอากาศ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chemeClr val="accent6">
                    <a:lumMod val="50000"/>
                  </a:schemeClr>
                </a:solidFill>
                <a:sym typeface="Webdings" panose="05030102010509060703"/>
              </a:rPr>
              <a:t></a:t>
            </a:r>
            <a:r>
              <a:rPr lang="en-US" dirty="0">
                <a:sym typeface="Webdings" panose="05030102010509060703"/>
              </a:rPr>
              <a:t> </a:t>
            </a:r>
            <a:r>
              <a:rPr lang="th-TH" dirty="0" smtClean="0">
                <a:sym typeface="Webdings" panose="05030102010509060703"/>
              </a:rPr>
              <a:t>องค์ประกอบของก๊าซ</a:t>
            </a:r>
            <a:r>
              <a:rPr lang="th-TH" dirty="0" err="1">
                <a:sym typeface="Webdings" panose="05030102010509060703"/>
              </a:rPr>
              <a:t>ชีว</a:t>
            </a:r>
            <a:r>
              <a:rPr lang="th-TH" dirty="0" smtClean="0">
                <a:sym typeface="Webdings" panose="05030102010509060703"/>
              </a:rPr>
              <a:t>มวล</a:t>
            </a:r>
            <a:endParaRPr lang="th-TH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9" t="29654" r="36921" b="14023"/>
          <a:stretch>
            <a:fillRect/>
          </a:stretch>
        </p:blipFill>
        <p:spPr>
          <a:xfrm>
            <a:off x="2195736" y="2644348"/>
            <a:ext cx="4356992" cy="37369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04386">
            <a:off x="556419" y="963925"/>
            <a:ext cx="2740581" cy="28358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8712" y="2023973"/>
            <a:ext cx="1979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ก๊าซคาร์บอน</a:t>
            </a:r>
            <a:b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มอนอก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ไซค์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(CO)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069" y="787804"/>
            <a:ext cx="1728765" cy="18491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66516" y="1082529"/>
            <a:ext cx="1288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ก๊าซ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7326" y="1880572"/>
            <a:ext cx="1446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2-3%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2543">
            <a:off x="5868287" y="1314995"/>
            <a:ext cx="2721136" cy="28156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08565" y="2013143"/>
            <a:ext cx="2727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ก๊าซ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คาร์บอน</a:t>
            </a:r>
            <a:b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มอน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อก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ไซค์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1223" y="3364258"/>
            <a:ext cx="1697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17-22%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4715" y="1747935"/>
            <a:ext cx="2292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ก๊าซคาร์บอน</a:t>
            </a:r>
            <a:b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ไดออก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ไซค์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</a:t>
            </a:r>
            <a:r>
              <a:rPr lang="en-US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1600" y="3030456"/>
            <a:ext cx="1466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9-15%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1403">
            <a:off x="-17348" y="3899302"/>
            <a:ext cx="2740581" cy="28358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6824" y="4398856"/>
            <a:ext cx="1539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ก๊าซไนโตรเจน</a:t>
            </a:r>
            <a:b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(N</a:t>
            </a:r>
            <a:r>
              <a:rPr lang="en-US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824" y="5604411"/>
            <a:ext cx="1814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12-20%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3023">
            <a:off x="5995671" y="4083327"/>
            <a:ext cx="2740581" cy="283581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517075" y="4709810"/>
            <a:ext cx="1943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ก๊าซ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ไฮ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โรเจน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(H</a:t>
            </a:r>
            <a:r>
              <a:rPr lang="en-US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1864" y="5564193"/>
            <a:ext cx="167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12-20%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8" t="18330"/>
          <a:stretch>
            <a:fillRect/>
          </a:stretch>
        </p:blipFill>
        <p:spPr>
          <a:xfrm>
            <a:off x="5471886" y="1828800"/>
            <a:ext cx="4500714" cy="548863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0297"/>
            <a:ext cx="7812360" cy="1143000"/>
          </a:xfrm>
        </p:spPr>
        <p:txBody>
          <a:bodyPr>
            <a:normAutofit/>
          </a:bodyPr>
          <a:lstStyle/>
          <a:p>
            <a:r>
              <a:rPr lang="th-TH" sz="3600" dirty="0">
                <a:solidFill>
                  <a:schemeClr val="accent6">
                    <a:lumMod val="50000"/>
                  </a:schemeClr>
                </a:solidFill>
                <a:sym typeface="Webdings" panose="05030102010509060703"/>
              </a:rPr>
              <a:t></a:t>
            </a:r>
            <a:r>
              <a:rPr lang="en-US" sz="3600" dirty="0">
                <a:sym typeface="Webdings" panose="05030102010509060703"/>
              </a:rPr>
              <a:t> </a:t>
            </a:r>
            <a:r>
              <a:rPr lang="th-TH" sz="3600" dirty="0" smtClean="0">
                <a:sym typeface="Webdings" panose="05030102010509060703"/>
              </a:rPr>
              <a:t>เทคโนโลยีแก๊ส</a:t>
            </a:r>
            <a:r>
              <a:rPr lang="th-TH" sz="3600" dirty="0" err="1" smtClean="0">
                <a:sym typeface="Webdings" panose="05030102010509060703"/>
              </a:rPr>
              <a:t>ซิฟิเคชั่น</a:t>
            </a:r>
            <a:r>
              <a:rPr lang="th-TH" sz="3600" dirty="0" smtClean="0">
                <a:sym typeface="Webdings" panose="05030102010509060703"/>
              </a:rPr>
              <a:t> คืออะไร?</a:t>
            </a:r>
            <a:endParaRPr lang="th-TH" sz="36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2" t="44924" r="37063" b="14258"/>
          <a:stretch>
            <a:fillRect/>
          </a:stretch>
        </p:blipFill>
        <p:spPr>
          <a:xfrm>
            <a:off x="179512" y="1340768"/>
            <a:ext cx="6051945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chemeClr val="accent6">
                    <a:lumMod val="50000"/>
                  </a:schemeClr>
                </a:solidFill>
                <a:sym typeface="Webdings" panose="05030102010509060703"/>
              </a:rPr>
              <a:t></a:t>
            </a:r>
            <a:r>
              <a:rPr lang="en-US" dirty="0">
                <a:sym typeface="Webdings" panose="05030102010509060703"/>
              </a:rPr>
              <a:t> </a:t>
            </a:r>
            <a:r>
              <a:rPr lang="th-TH" dirty="0" smtClean="0">
                <a:sym typeface="Webdings" panose="05030102010509060703"/>
              </a:rPr>
              <a:t>ประโยชน์ของ</a:t>
            </a:r>
            <a:r>
              <a:rPr lang="th-TH" dirty="0">
                <a:sym typeface="Webdings" panose="05030102010509060703"/>
              </a:rPr>
              <a:t>ก๊าซ</a:t>
            </a:r>
            <a:r>
              <a:rPr lang="th-TH" dirty="0" err="1">
                <a:sym typeface="Webdings" panose="05030102010509060703"/>
              </a:rPr>
              <a:t>ชีว</a:t>
            </a:r>
            <a:r>
              <a:rPr lang="th-TH" dirty="0">
                <a:sym typeface="Webdings" panose="05030102010509060703"/>
              </a:rPr>
              <a:t>มวล</a:t>
            </a:r>
            <a:endParaRPr lang="th-TH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668016" y="836712"/>
          <a:ext cx="729647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3" y="2623056"/>
            <a:ext cx="2664296" cy="26050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chemeClr val="accent6">
                    <a:lumMod val="50000"/>
                  </a:schemeClr>
                </a:solidFill>
                <a:sym typeface="Webdings" panose="05030102010509060703"/>
              </a:rPr>
              <a:t></a:t>
            </a:r>
            <a:r>
              <a:rPr lang="en-US" dirty="0">
                <a:sym typeface="Webdings" panose="05030102010509060703"/>
              </a:rPr>
              <a:t> </a:t>
            </a:r>
            <a:r>
              <a:rPr lang="th-TH" dirty="0" smtClean="0">
                <a:sym typeface="Webdings" panose="05030102010509060703"/>
              </a:rPr>
              <a:t>เทคโนโลยีการผลิตก๊าซ</a:t>
            </a:r>
            <a:r>
              <a:rPr lang="th-TH" dirty="0" err="1">
                <a:sym typeface="Webdings" panose="05030102010509060703"/>
              </a:rPr>
              <a:t>ชีว</a:t>
            </a:r>
            <a:r>
              <a:rPr lang="th-TH" dirty="0">
                <a:sym typeface="Webdings" panose="05030102010509060703"/>
              </a:rPr>
              <a:t>มวล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t="28770" r="69040" b="65740"/>
          <a:stretch>
            <a:fillRect/>
          </a:stretch>
        </p:blipFill>
        <p:spPr bwMode="auto">
          <a:xfrm>
            <a:off x="26043" y="1149079"/>
            <a:ext cx="3572498" cy="53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5" t="25183" r="20104" b="69296"/>
          <a:stretch>
            <a:fillRect/>
          </a:stretch>
        </p:blipFill>
        <p:spPr bwMode="auto">
          <a:xfrm>
            <a:off x="2674769" y="5589240"/>
            <a:ext cx="3975885" cy="51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16" t="74157" r="20104" b="20089"/>
          <a:stretch>
            <a:fillRect/>
          </a:stretch>
        </p:blipFill>
        <p:spPr bwMode="auto">
          <a:xfrm>
            <a:off x="5123948" y="1154807"/>
            <a:ext cx="4012954" cy="56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8" t="11512" r="44098" b="53613"/>
          <a:stretch>
            <a:fillRect/>
          </a:stretch>
        </p:blipFill>
        <p:spPr>
          <a:xfrm>
            <a:off x="3006527" y="1988840"/>
            <a:ext cx="3312368" cy="36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5" t="11172" r="19875" b="52918"/>
          <a:stretch>
            <a:fillRect/>
          </a:stretch>
        </p:blipFill>
        <p:spPr>
          <a:xfrm>
            <a:off x="0" y="1756864"/>
            <a:ext cx="3232071" cy="3832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5" t="17508" r="68956" b="46459"/>
          <a:stretch>
            <a:fillRect/>
          </a:stretch>
        </p:blipFill>
        <p:spPr>
          <a:xfrm>
            <a:off x="6516216" y="1756864"/>
            <a:ext cx="2627784" cy="38323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936" y="-95735"/>
            <a:ext cx="7344816" cy="1143000"/>
          </a:xfrm>
        </p:spPr>
        <p:txBody>
          <a:bodyPr>
            <a:noAutofit/>
          </a:bodyPr>
          <a:lstStyle/>
          <a:p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sym typeface="Webdings" panose="05030102010509060703"/>
              </a:rPr>
              <a:t>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sym typeface="Webdings" panose="05030102010509060703"/>
              </a:rPr>
              <a:t>	</a:t>
            </a:r>
            <a:r>
              <a:rPr lang="th-TH" sz="3600" dirty="0" smtClean="0">
                <a:sym typeface="Webdings" panose="05030102010509060703"/>
              </a:rPr>
              <a:t>เหตุการณ์ความไม่ปลอดภัยในการผลิตและ	การใช้ก๊าซ</a:t>
            </a:r>
            <a:r>
              <a:rPr lang="th-TH" sz="3600" dirty="0" err="1" smtClean="0">
                <a:sym typeface="Webdings" panose="05030102010509060703"/>
              </a:rPr>
              <a:t>ชีว</a:t>
            </a:r>
            <a:r>
              <a:rPr lang="th-TH" sz="3600" dirty="0" smtClean="0">
                <a:sym typeface="Webdings" panose="05030102010509060703"/>
              </a:rPr>
              <a:t>มวล</a:t>
            </a:r>
            <a:endParaRPr lang="th-TH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9" t="17857" r="16670" b="47223"/>
          <a:stretch>
            <a:fillRect/>
          </a:stretch>
        </p:blipFill>
        <p:spPr bwMode="auto">
          <a:xfrm>
            <a:off x="323259" y="1124744"/>
            <a:ext cx="3763041" cy="256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3" t="53421" r="7514" b="9565"/>
          <a:stretch>
            <a:fillRect/>
          </a:stretch>
        </p:blipFill>
        <p:spPr bwMode="auto">
          <a:xfrm>
            <a:off x="160427" y="3679259"/>
            <a:ext cx="4994045" cy="271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7" t="4538" r="50000" b="15281"/>
          <a:stretch>
            <a:fillRect/>
          </a:stretch>
        </p:blipFill>
        <p:spPr>
          <a:xfrm flipH="1">
            <a:off x="4716015" y="570184"/>
            <a:ext cx="4427984" cy="62431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378" y="-131805"/>
            <a:ext cx="7183830" cy="1215008"/>
          </a:xfrm>
        </p:spPr>
        <p:txBody>
          <a:bodyPr>
            <a:normAutofit/>
          </a:bodyPr>
          <a:lstStyle/>
          <a:p>
            <a:r>
              <a:rPr lang="th-TH" sz="3200" dirty="0" smtClean="0">
                <a:solidFill>
                  <a:schemeClr val="accent6">
                    <a:lumMod val="50000"/>
                  </a:schemeClr>
                </a:solidFill>
                <a:sym typeface="Webdings" panose="05030102010509060703"/>
              </a:rPr>
              <a:t></a:t>
            </a:r>
            <a:r>
              <a:rPr lang="th-TH" sz="3200" dirty="0" smtClean="0"/>
              <a:t>กรณี</a:t>
            </a:r>
            <a:r>
              <a:rPr lang="th-TH" sz="3200" dirty="0"/>
              <a:t>ตัวอย่างอุบัติเหตุการระเบิดและอัคคีภัย </a:t>
            </a:r>
            <a:endParaRPr lang="th-TH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15674" r="2168" b="11706"/>
          <a:stretch>
            <a:fillRect/>
          </a:stretch>
        </p:blipFill>
        <p:spPr bwMode="auto">
          <a:xfrm>
            <a:off x="0" y="2348880"/>
            <a:ext cx="9144000" cy="410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3378" y="2331704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อยู่ในขั้นตอนการสอบสวน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378" y="1140297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เหตุการณ์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การระเบิดในพื้นที่โรงไฟฟ้าชีวมวล ของโรงงานแห่งหนึ่งในประเทศเยอรมัน จากการ</a:t>
            </a:r>
            <a:r>
              <a:rPr lang="th-TH" sz="32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ระเบิดทำให้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เกิดเพลิงไหม้ในบริเวณ</a:t>
            </a:r>
            <a:r>
              <a:rPr lang="th-TH" sz="32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โรงงาน</a:t>
            </a:r>
            <a:endParaRPr lang="en-US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F96C-6A29-4C7B-A052-C9055740F6B5}" type="slidenum">
              <a:rPr lang="th-TH" smtClean="0"/>
            </a:fld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chemeClr val="accent6">
                    <a:lumMod val="50000"/>
                  </a:schemeClr>
                </a:solidFill>
                <a:sym typeface="Webdings" panose="05030102010509060703"/>
              </a:rPr>
              <a:t></a:t>
            </a:r>
            <a:r>
              <a:rPr lang="th-TH" dirty="0">
                <a:solidFill>
                  <a:schemeClr val="accent6">
                    <a:lumMod val="50000"/>
                  </a:schemeClr>
                </a:solidFill>
                <a:sym typeface="Webdings" panose="05030102010509060703"/>
              </a:rPr>
              <a:t> </a:t>
            </a:r>
            <a:r>
              <a:rPr lang="th-TH" dirty="0" smtClean="0">
                <a:sym typeface="Webdings" panose="05030102010509060703"/>
              </a:rPr>
              <a:t>วิธีป้องกันและแก้ไข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196752"/>
            <a:ext cx="8856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การออกแบบและติดตั้ง</a:t>
            </a:r>
            <a:endParaRPr lang="th-TH" b="1" u="sng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มีการออกแบบและการเลือกสถานที่ติดตั้งระบบ โดยผู้ที่มีประสบการณ์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อากาศถ่ายเทได้สะดวก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ป้องกัน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ไม่ให้เกิดประกายไฟใกล้เตาเผา ห้ามแม้แต่การสูบบุหรี่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ติดตั้ง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ฉนวนกั้นเสียงในห้องเครื่องยนต์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ติดตั้ง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อุปกรณ์ตรวจวัดก๊าซและระบบระบายอากาศ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ติดตั้ง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ระบบตรวจจับเพลิงไหม้และระบบดับเพลิง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การติดตั้งอุปกรณ์ความปลอดภัยใน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ตำแหน่งสำคัญ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เพื่อเป็นการ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ควบคุมตรวจเช็ค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และเตือนภัย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3236</Words>
  <Application>WPS Presentation</Application>
  <PresentationFormat>นำเสนอทางหน้าจอ (4:3)</PresentationFormat>
  <Paragraphs>136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SimSun</vt:lpstr>
      <vt:lpstr>Wingdings</vt:lpstr>
      <vt:lpstr>TH Niramit AS</vt:lpstr>
      <vt:lpstr>TH SarabunPSK</vt:lpstr>
      <vt:lpstr>Webdings</vt:lpstr>
      <vt:lpstr>Angsana New</vt:lpstr>
      <vt:lpstr>Cordia New</vt:lpstr>
      <vt:lpstr>Microsoft YaHei</vt:lpstr>
      <vt:lpstr>TH Sarabun PSK</vt:lpstr>
      <vt:lpstr>Arial Unicode MS</vt:lpstr>
      <vt:lpstr>Calibri</vt:lpstr>
      <vt:lpstr>32 pages</vt:lpstr>
      <vt:lpstr>Office Theme</vt:lpstr>
      <vt:lpstr>PowerPoint 演示文稿</vt:lpstr>
      <vt:lpstr> ก๊าซชีวมวล คืออะไร?</vt:lpstr>
      <vt:lpstr> องค์ประกอบของก๊าซชีวมวล</vt:lpstr>
      <vt:lpstr> เทคโนโลยีแก๊สซิฟิเคชั่น คืออะไร?</vt:lpstr>
      <vt:lpstr> ประโยชน์ของก๊าซชีวมวล</vt:lpstr>
      <vt:lpstr> เทคโนโลยีการผลิตก๊าซชีวมวล</vt:lpstr>
      <vt:lpstr>	เหตุการณ์ความไม่ปลอดภัยในการผลิตและ	การใช้ก๊าซชีวมวล</vt:lpstr>
      <vt:lpstr>กรณีตัวอย่างอุบัติเหตุการระเบิดและอัคคีภัย </vt:lpstr>
      <vt:lpstr> วิธีป้องกันและแก้ไข</vt:lpstr>
      <vt:lpstr>อุปกรณ์เพื่อความปลอดภัย</vt:lpstr>
      <vt:lpstr> อุปกรณ์เพื่อความปลอดภัย</vt:lpstr>
      <vt:lpstr>กรณีตัวอย่างอุบัติเหตุ</vt:lpstr>
      <vt:lpstr>วิธีป้องกันและแก้ไข</vt:lpstr>
      <vt:lpstr> อุปกรณ์ความปลอดภัยส่วนบุคคล</vt:lpstr>
      <vt:lpstr>ป้ายเตือนความปลอดภัย</vt:lpstr>
      <vt:lpstr>การปฐมพยาบาลเบื้องต้น</vt:lpstr>
      <vt:lpstr>การปฐมพยาบาลเบื้องต้น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com</cp:lastModifiedBy>
  <cp:revision>24</cp:revision>
  <dcterms:created xsi:type="dcterms:W3CDTF">2014-12-15T07:44:00Z</dcterms:created>
  <dcterms:modified xsi:type="dcterms:W3CDTF">2024-06-13T09:42:02Z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3B121434A8914CFCB943EF001FC4872F_13</vt:lpwstr>
  </property>
  <property fmtid="{D5CDD505-2E9C-101B-9397-08002B2CF9AE}" pid="3" name="KSOProductBuildVer">
    <vt:lpwstr>1054-12.2.0.17119</vt:lpwstr>
  </property>
</Properties>
</file>