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62" r:id="rId4"/>
    <p:sldId id="259" r:id="rId5"/>
    <p:sldId id="263" r:id="rId6"/>
    <p:sldId id="260" r:id="rId7"/>
    <p:sldId id="261" r:id="rId8"/>
    <p:sldId id="264" r:id="rId9"/>
    <p:sldId id="257" r:id="rId10"/>
    <p:sldId id="270" r:id="rId11"/>
    <p:sldId id="268" r:id="rId12"/>
    <p:sldId id="269" r:id="rId13"/>
    <p:sldId id="258" r:id="rId14"/>
    <p:sldId id="265" r:id="rId15"/>
    <p:sldId id="266" r:id="rId16"/>
    <p:sldId id="267" r:id="rId17"/>
    <p:sldId id="271" r:id="rId18"/>
    <p:sldId id="272" r:id="rId19"/>
    <p:sldId id="274" r:id="rId20"/>
    <p:sldId id="273" r:id="rId21"/>
    <p:sldId id="275" r:id="rId22"/>
    <p:sldId id="276" r:id="rId23"/>
    <p:sldId id="293" r:id="rId25"/>
    <p:sldId id="278" r:id="rId26"/>
    <p:sldId id="279" r:id="rId27"/>
    <p:sldId id="280" r:id="rId28"/>
    <p:sldId id="281" r:id="rId29"/>
    <p:sldId id="277" r:id="rId30"/>
    <p:sldId id="282" r:id="rId31"/>
    <p:sldId id="283" r:id="rId32"/>
    <p:sldId id="288" r:id="rId33"/>
    <p:sldId id="284" r:id="rId34"/>
    <p:sldId id="285" r:id="rId35"/>
    <p:sldId id="295" r:id="rId36"/>
    <p:sldId id="286" r:id="rId37"/>
    <p:sldId id="291" r:id="rId38"/>
    <p:sldId id="289" r:id="rId39"/>
    <p:sldId id="290" r:id="rId40"/>
    <p:sldId id="294" r:id="rId41"/>
    <p:sldId id="296" r:id="rId42"/>
    <p:sldId id="302" r:id="rId43"/>
    <p:sldId id="300" r:id="rId44"/>
    <p:sldId id="297" r:id="rId45"/>
    <p:sldId id="301" r:id="rId46"/>
    <p:sldId id="29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53" d="100"/>
          <a:sy n="53" d="100"/>
        </p:scale>
        <p:origin x="-4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5F140-BFE0-4281-94C0-53F1E0786A55}" type="datetimeFigureOut">
              <a:rPr lang="en-GB" smtClean="0"/>
            </a:fld>
            <a:endParaRPr lang="en-GB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13A9-8FEC-4848-9105-B27356F09EA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13A9-8FEC-4848-9105-B27356F09EA6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F58D-CE65-4C85-A629-2B28A1A07D8E}" type="datetimeFigureOut">
              <a:rPr lang="en-GB" smtClean="0"/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06DB-3C3E-441E-9CD4-94F737042D4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ไม่มีคำอธิบายรูปภาพ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6910"/>
          <a:stretch>
            <a:fillRect/>
          </a:stretch>
        </p:blipFill>
        <p:spPr bwMode="auto">
          <a:xfrm>
            <a:off x="0" y="0"/>
            <a:ext cx="92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971800"/>
            <a:ext cx="8492025" cy="1470025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การสร้างผลิตภัณฑ์จากวัสดุเหลือใช้</a:t>
            </a:r>
            <a:endParaRPr lang="en-GB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6400800" cy="17526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บดินทร์</a:t>
            </a:r>
            <a:r>
              <a:rPr lang="th-TH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ภัทร์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พุ่มพันธ์วงศ์</a:t>
            </a:r>
            <a:endParaRPr lang="th-TH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ครูอาสาสมัครการศึกษานอกโรงเรียน</a:t>
            </a:r>
            <a:endParaRPr lang="en-GB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USER\Pictures\รูปวัสดุเหลือใช้\pgokuvjgB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s2.liekr.com/thimgs/201907/19/6/1563531258543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239000" cy="65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www.creativemove.com/wp-content/uploads/2012/06/BottleBroom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762000"/>
            <a:ext cx="91439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ttp://s2.liekr.com/thimgs/201907/19/6/156353126029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28600"/>
            <a:ext cx="822959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00CC"/>
                </a:solidFill>
                <a:latin typeface="TH Sarabun New" pitchFamily="34" charset="-34"/>
                <a:cs typeface="TH Sarabun New" pitchFamily="34" charset="-34"/>
              </a:rPr>
              <a:t>DIY </a:t>
            </a:r>
            <a:r>
              <a:rPr lang="th-TH" sz="8800" b="1" dirty="0" smtClean="0">
                <a:solidFill>
                  <a:srgbClr val="0000CC"/>
                </a:solidFill>
                <a:latin typeface="TH Sarabun New" pitchFamily="34" charset="-34"/>
                <a:cs typeface="TH Sarabun New" pitchFamily="34" charset="-34"/>
              </a:rPr>
              <a:t>เสื้อยืด</a:t>
            </a:r>
            <a:endParaRPr lang="en-GB" sz="8800" b="1" dirty="0">
              <a:solidFill>
                <a:srgbClr val="0000CC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ผลการค้นหารูปภาพสำหรับ เสื้อเก่า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75856"/>
            <a:ext cx="895684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0857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ผลการค้นหารูปภาพสำหรับ เสื้อยืดทำหมอนอิง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4345"/>
            <a:ext cx="892757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0000CC"/>
                </a:solidFill>
                <a:latin typeface="TH Sarabun New" pitchFamily="34" charset="-34"/>
                <a:cs typeface="TH Sarabun New" pitchFamily="34" charset="-34"/>
              </a:rPr>
              <a:t>ยางรถยนต์</a:t>
            </a:r>
            <a:endParaRPr lang="en-GB" sz="8800" b="1" dirty="0">
              <a:solidFill>
                <a:srgbClr val="0000CC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ผลการค้นหารูปภาพสำหรับ สิ่งประดิษฐ์ยางรถ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" y="990599"/>
            <a:ext cx="9136137" cy="46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ไม่มีคำอธิบายรูปภาพ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6910"/>
          <a:stretch>
            <a:fillRect/>
          </a:stretch>
        </p:blipFill>
        <p:spPr bwMode="auto">
          <a:xfrm>
            <a:off x="0" y="-13855"/>
            <a:ext cx="92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13855" y="3415145"/>
            <a:ext cx="8492025" cy="1470025"/>
          </a:xfrm>
        </p:spPr>
        <p:txBody>
          <a:bodyPr>
            <a:noAutofit/>
          </a:bodyPr>
          <a:lstStyle/>
          <a:p>
            <a:r>
              <a:rPr lang="th-TH" sz="115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คิด...ก่อนทำ</a:t>
            </a:r>
            <a:endParaRPr lang="en-GB" sz="11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ผลการค้นหารูปภาพสำหรับ สิ่งประดิษฐ์ยางรถ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02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7652" r="37865" b="12104"/>
          <a:stretch>
            <a:fillRect/>
          </a:stretch>
        </p:blipFill>
        <p:spPr bwMode="auto">
          <a:xfrm>
            <a:off x="304800" y="609600"/>
            <a:ext cx="856469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 descr="C:\Users\USER\Pictures\รูปวัสดุเหลือใช้\sda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840934"/>
            <a:ext cx="4010025" cy="30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USER\Pictures\รูปวัสดุเหลือใช้\sd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18" y="443337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USER\Pictures\รูปวัสดุเหลือใช้\sdqw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09"/>
            <a:ext cx="2971800" cy="445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USER\Pictures\รูปวัสดุเหลือใช้\49406783_1089975617851318_6858815381595750400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USER\Pictures\รูปวัสดุเหลือใช้\46518735_1064533870395493_1065487850339827712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USER\Pictures\รูปวัสดุเหลือใช้\asd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0000CC"/>
                </a:solidFill>
                <a:latin typeface="TH Sarabun New" pitchFamily="34" charset="-34"/>
                <a:cs typeface="TH Sarabun New" pitchFamily="34" charset="-34"/>
              </a:rPr>
              <a:t>กะลามะพร้าว</a:t>
            </a:r>
            <a:endParaRPr lang="en-GB" sz="8800" b="1" dirty="0">
              <a:solidFill>
                <a:srgbClr val="0000CC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USER\Pictures\รูปวัสดุเหลือใช้\PNOHT61081700100810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7200"/>
            <a:ext cx="88011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USER\Pictures\รูปวัสดุเหลือใช้\PNOHT61081700100810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011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USER\Pictures\รูปวัสดุเหลือใช้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320956"/>
            <a:ext cx="8208818" cy="61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ไม่มีคำอธิบายรูปภาพ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6910"/>
          <a:stretch>
            <a:fillRect/>
          </a:stretch>
        </p:blipFill>
        <p:spPr bwMode="auto">
          <a:xfrm>
            <a:off x="0" y="-13855"/>
            <a:ext cx="92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926" y="3505200"/>
            <a:ext cx="8375074" cy="17526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สำรวจ วัสดุ สิ่งของเหลือใช้  ในชุมชน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3352800"/>
            <a:ext cx="8229600" cy="1143000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0000CC"/>
                </a:solidFill>
                <a:latin typeface="TH Sarabun New" pitchFamily="34" charset="-34"/>
                <a:cs typeface="TH Sarabun New" pitchFamily="34" charset="-34"/>
              </a:rPr>
              <a:t>วัสดุอื่นมากมาย</a:t>
            </a:r>
            <a:br>
              <a:rPr lang="th-TH" sz="8800" b="1" dirty="0" smtClean="0">
                <a:solidFill>
                  <a:srgbClr val="0000CC"/>
                </a:solidFill>
                <a:latin typeface="TH Sarabun New" pitchFamily="34" charset="-34"/>
                <a:cs typeface="TH Sarabun New" pitchFamily="34" charset="-34"/>
              </a:rPr>
            </a:br>
            <a:endParaRPr lang="en-GB" sz="8800" b="1" dirty="0">
              <a:solidFill>
                <a:srgbClr val="0000CC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C:\Users\USER\Pictures\รูปวัสดุเหลือใช้\images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562600" cy="60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 descr="C:\Users\USER\Pictures\รูปวัสดุเหลือใช้\HCtHFA7ele6Q2dULjn7K0RtNxUBefX3VRQelic5gMdkTcDBwXzHUhuuzP8Un9iwVb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7"/>
          <a:stretch>
            <a:fillRect/>
          </a:stretch>
        </p:blipFill>
        <p:spPr bwMode="auto">
          <a:xfrm>
            <a:off x="162791" y="-34635"/>
            <a:ext cx="3238500" cy="33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USER\Pictures\รูปวัสดุเหลือใช้\27573529_165020530808979_76990317119290736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06582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รูปวัสดุเหลือใช้\HCtHFA7ele6Q2dULjn7K0RtNxUBefX3VRQelic5gMdkTcDBwXzHUhuuzP8Un9iwVb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162791" y="3221614"/>
            <a:ext cx="323850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C:\Users\USER\Pictures\รูปวัสดุเหลือใช้\5868274f-9ab8-48e6-b3ba-f67326052bb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USER\Pictures\รูปวัสดุเหลือใช้\30725399_688281551505006_4792113617153284151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C:\Users\USER\Pictures\รูปวัสดุเหลือใช้\tnews_1514179945_65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52476"/>
            <a:ext cx="8957732" cy="50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C:\Users\USER\Pictures\รูปวัสดุเหลือใช้\41085400_2168158083446912_2172653419074945024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44958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Pictures\รูปวัสดุเหลือใช้\69695679_356924811856838_6662226056918859776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 b="6012"/>
          <a:stretch>
            <a:fillRect/>
          </a:stretch>
        </p:blipFill>
        <p:spPr bwMode="auto">
          <a:xfrm>
            <a:off x="4953000" y="152400"/>
            <a:ext cx="336239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USER\Pictures\รูปวัสดุเหลือใช้\52117891_2266549280274458_7131888053655699456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5" b="18097"/>
          <a:stretch>
            <a:fillRect/>
          </a:stretch>
        </p:blipFill>
        <p:spPr bwMode="auto">
          <a:xfrm>
            <a:off x="5086350" y="3962400"/>
            <a:ext cx="3600450" cy="278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C:\Users\USER\Pictures\รูปวัสดุเหลือใช้\17103707_1864605077135549_7708386845554169798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USER\Pictures\รูปวัสดุเหลือใช้\11011020_1665807210348671_6315484138141783095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1" b="18927"/>
          <a:stretch>
            <a:fillRect/>
          </a:stretch>
        </p:blipFill>
        <p:spPr bwMode="auto">
          <a:xfrm>
            <a:off x="5178135" y="34636"/>
            <a:ext cx="390746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USER\Pictures\รูปวัสดุเหลือใช้\tuktu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/>
          <a:stretch>
            <a:fillRect/>
          </a:stretch>
        </p:blipFill>
        <p:spPr bwMode="auto">
          <a:xfrm>
            <a:off x="5191990" y="3200400"/>
            <a:ext cx="3893606" cy="36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C:\Users\USER\Pictures\รูปวัสดุเหลือใช้\19990605_128383157763378_5748402974192541110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C:\Users\USER\Pictures\รูปวัสดุเหลือใช้\ctc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USER\Pictures\รูปวัสดุเหลือใช้\25521130_112416_p1020979spj3.jp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60338"/>
            <a:ext cx="4260273" cy="32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ผลการค้นหารูปภาพสำหรับ ยางรถเก่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5" name="AutoShape 6" descr="ผลการค้นหารูปภาพสำหรับ ยางรถเก่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2055" name="Picture 7" descr="C:\Users\USER\Pictures\รูปวัสดุเหลือใช้\ดาวน์โหลด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6"/>
          <a:stretch>
            <a:fillRect/>
          </a:stretch>
        </p:blipFill>
        <p:spPr bwMode="auto">
          <a:xfrm>
            <a:off x="4267200" y="152400"/>
            <a:ext cx="4876800" cy="32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ผลการค้นหารูปภาพสำหรับ กระป๋อ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05201"/>
            <a:ext cx="4286250" cy="32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0"/>
          <a:stretch>
            <a:fillRect/>
          </a:stretch>
        </p:blipFill>
        <p:spPr bwMode="auto">
          <a:xfrm>
            <a:off x="19050" y="3505201"/>
            <a:ext cx="4857750" cy="32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7890" name="Picture 2" descr="C:\Users\USER\Pictures\รูปวัสดุเหลือใช้\9(92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3856"/>
            <a:ext cx="5008418" cy="32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USER\Pictures\รูปวัสดุเหลือใช้\6(11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"/>
          <a:stretch>
            <a:fillRect/>
          </a:stretch>
        </p:blipFill>
        <p:spPr bwMode="auto">
          <a:xfrm>
            <a:off x="4985326" y="13855"/>
            <a:ext cx="4158674" cy="32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USER\Pictures\รูปวัสดุเหลือใช้\8(9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08" y="3176258"/>
            <a:ext cx="3704936" cy="36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USER\Pictures\รูปวัสดุเหลือใช้\26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7" y="3176257"/>
            <a:ext cx="2865536" cy="36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C:\Users\USER\Pictures\รูปวัสดุเหลือใช้\G0DL5oPyrtt5HBAi4oBi1NOSGPVk479fUB696vheZxMpmDxatZaqS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3349"/>
            <a:ext cx="8989072" cy="50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281"/>
            <a:ext cx="9102422" cy="565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www.ku.ac.th/e-magazine/feb52/image/agri1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761"/>
            <a:ext cx="6572250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rgbClr val="0000CC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ขอบคุณครับ</a:t>
            </a:r>
            <a:endParaRPr lang="en-GB" sz="11500" dirty="0">
              <a:solidFill>
                <a:srgbClr val="0000CC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ไม่มีคำอธิบายรูปภาพ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6910"/>
          <a:stretch>
            <a:fillRect/>
          </a:stretch>
        </p:blipFill>
        <p:spPr bwMode="auto">
          <a:xfrm>
            <a:off x="0" y="-20782"/>
            <a:ext cx="92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3415145"/>
            <a:ext cx="6400800" cy="17526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สำรวจ ตลาด ความต้องการ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ไม่มีคำอธิบายรูปภาพ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6910"/>
          <a:stretch>
            <a:fillRect/>
          </a:stretch>
        </p:blipFill>
        <p:spPr bwMode="auto">
          <a:xfrm>
            <a:off x="0" y="-13855"/>
            <a:ext cx="92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สำรวจ ความคิด หาแรงบันดาลใจในการสร้างผลิตภัณฑ์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ไม่มีคำอธิบายรูปภาพ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6910"/>
          <a:stretch>
            <a:fillRect/>
          </a:stretch>
        </p:blipFill>
        <p:spPr bwMode="auto">
          <a:xfrm>
            <a:off x="0" y="-13855"/>
            <a:ext cx="92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6400800" cy="17526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ลงมือสร้างผลิตภัณฑ์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525963"/>
          </a:xfrm>
        </p:spPr>
        <p:txBody>
          <a:bodyPr>
            <a:noAutofit/>
          </a:bodyPr>
          <a:lstStyle/>
          <a:p>
            <a:pPr marL="514350" indent="-514350">
              <a:buAutoNum type="thaiNumPeriod"/>
            </a:pP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ขวดพลาสติก สร้างขยะมากมายปีละ  </a:t>
            </a:r>
            <a:endParaRPr lang="th-TH" sz="4800" b="1" dirty="0" smtClean="0">
              <a:solidFill>
                <a:srgbClr val="0000CC"/>
              </a:solidFill>
              <a:latin typeface="TH Sarabun New" pitchFamily="34" charset="-34"/>
              <a:cs typeface="+mj-cs"/>
            </a:endParaRPr>
          </a:p>
          <a:p>
            <a:pPr marL="0" indent="0">
              <a:buNone/>
            </a:pP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๗๕๐๐ ตันต่อปี</a:t>
            </a:r>
            <a:endParaRPr lang="th-TH" sz="4800" b="1" dirty="0" smtClean="0">
              <a:solidFill>
                <a:srgbClr val="0000CC"/>
              </a:solidFill>
              <a:latin typeface="TH Sarabun New" pitchFamily="34" charset="-34"/>
              <a:cs typeface="+mj-cs"/>
            </a:endParaRPr>
          </a:p>
          <a:p>
            <a:pPr marL="0" indent="0">
              <a:buNone/>
            </a:pP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๒. เสื้อ</a:t>
            </a: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ยืดเก่าๆเยอะมาก  ทำยังไงได้บ้าง</a:t>
            </a:r>
            <a:endParaRPr lang="th-TH" sz="4800" b="1" dirty="0" smtClean="0">
              <a:solidFill>
                <a:srgbClr val="0000CC"/>
              </a:solidFill>
              <a:latin typeface="TH Sarabun New" pitchFamily="34" charset="-34"/>
              <a:cs typeface="+mj-cs"/>
            </a:endParaRPr>
          </a:p>
          <a:p>
            <a:pPr marL="0" indent="0">
              <a:buNone/>
            </a:pP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ให้</a:t>
            </a:r>
            <a:r>
              <a:rPr lang="th-TH" sz="4800" b="1" dirty="0" err="1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อินแท</a:t>
            </a:r>
            <a:r>
              <a:rPr lang="th-TH" sz="4800" b="1" dirty="0" err="1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รนด์</a:t>
            </a:r>
            <a:endParaRPr lang="th-TH" sz="4800" b="1" dirty="0">
              <a:solidFill>
                <a:srgbClr val="0000CC"/>
              </a:solidFill>
              <a:latin typeface="TH Sarabun New" pitchFamily="34" charset="-34"/>
              <a:cs typeface="+mj-cs"/>
            </a:endParaRPr>
          </a:p>
          <a:p>
            <a:pPr marL="0" indent="0">
              <a:buNone/>
            </a:pP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๓. ยาง</a:t>
            </a: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รถยนต์ทิ้งไว้ เป็นบ่อเกิดของการเกิดยุงลาย</a:t>
            </a:r>
            <a:endParaRPr lang="th-TH" sz="4800" b="1" dirty="0" smtClean="0">
              <a:solidFill>
                <a:srgbClr val="0000CC"/>
              </a:solidFill>
              <a:latin typeface="TH Sarabun New" pitchFamily="34" charset="-34"/>
              <a:cs typeface="+mj-cs"/>
            </a:endParaRPr>
          </a:p>
          <a:p>
            <a:pPr marL="0" indent="0">
              <a:buNone/>
            </a:pP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๔. กะลามะพร้าว</a:t>
            </a:r>
            <a:r>
              <a:rPr lang="th-TH" sz="4800" b="1" dirty="0" smtClean="0">
                <a:solidFill>
                  <a:srgbClr val="0000CC"/>
                </a:solidFill>
                <a:latin typeface="TH Sarabun New" pitchFamily="34" charset="-34"/>
                <a:cs typeface="+mj-cs"/>
              </a:rPr>
              <a:t>มากมายทิ้งไว้ตามรั้วบ้าน</a:t>
            </a:r>
            <a:endParaRPr lang="th-TH" sz="4800" b="1" dirty="0" smtClean="0">
              <a:solidFill>
                <a:srgbClr val="0000CC"/>
              </a:solidFill>
              <a:latin typeface="TH Sarabun New" pitchFamily="34" charset="-34"/>
              <a:cs typeface="+mj-cs"/>
            </a:endParaRPr>
          </a:p>
          <a:p>
            <a:pPr marL="514350" indent="-514350">
              <a:buAutoNum type="thaiNumPeriod"/>
            </a:pPr>
            <a:endParaRPr lang="th-TH" sz="4800" b="1" dirty="0" smtClean="0">
              <a:solidFill>
                <a:srgbClr val="0000CC"/>
              </a:solidFill>
              <a:latin typeface="TH Sarabun New" pitchFamily="34" charset="-34"/>
              <a:cs typeface="+mj-cs"/>
            </a:endParaRPr>
          </a:p>
          <a:p>
            <a:pPr marL="514350" indent="-514350">
              <a:buAutoNum type="thaiNumPeriod"/>
            </a:pPr>
            <a:endParaRPr lang="en-GB" sz="4800" b="1" dirty="0">
              <a:solidFill>
                <a:srgbClr val="0000CC"/>
              </a:solidFill>
              <a:latin typeface="TH Sarabun New" pitchFamily="34" charset="-3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0000CC"/>
                </a:solidFill>
                <a:latin typeface="TH Sarabun New" pitchFamily="34" charset="-34"/>
                <a:cs typeface="TH Sarabun New" pitchFamily="34" charset="-34"/>
              </a:rPr>
              <a:t>ขวดพลาสติกเก่า</a:t>
            </a:r>
            <a:endParaRPr lang="en-GB" sz="8800" b="1" dirty="0">
              <a:solidFill>
                <a:srgbClr val="0000CC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WPS Presentation</Application>
  <PresentationFormat>นำเสนอทางหน้าจอ (4:3)</PresentationFormat>
  <Paragraphs>36</Paragraphs>
  <Slides>44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Arial</vt:lpstr>
      <vt:lpstr>SimSun</vt:lpstr>
      <vt:lpstr>Wingdings</vt:lpstr>
      <vt:lpstr>LilyUPC</vt:lpstr>
      <vt:lpstr>TH Sarabun New</vt:lpstr>
      <vt:lpstr>PS Pimpdeed</vt:lpstr>
      <vt:lpstr>Microsoft YaHei</vt:lpstr>
      <vt:lpstr>Angsana New</vt:lpstr>
      <vt:lpstr>Cordia New</vt:lpstr>
      <vt:lpstr>TH Sarabun PSK</vt:lpstr>
      <vt:lpstr>Arial Unicode MS</vt:lpstr>
      <vt:lpstr>Calibri</vt:lpstr>
      <vt:lpstr>ชุดรูปแบบของ Office</vt:lpstr>
      <vt:lpstr>การสร้างผลิตภัณฑ์จากวัสดุเหลือใช้</vt:lpstr>
      <vt:lpstr>คิด...ก่อนทำ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ขวดพลาสติกเก่า</vt:lpstr>
      <vt:lpstr>PowerPoint 演示文稿</vt:lpstr>
      <vt:lpstr>PowerPoint 演示文稿</vt:lpstr>
      <vt:lpstr>PowerPoint 演示文稿</vt:lpstr>
      <vt:lpstr>PowerPoint 演示文稿</vt:lpstr>
      <vt:lpstr>DIY เสื้อยืด</vt:lpstr>
      <vt:lpstr>PowerPoint 演示文稿</vt:lpstr>
      <vt:lpstr>PowerPoint 演示文稿</vt:lpstr>
      <vt:lpstr>PowerPoint 演示文稿</vt:lpstr>
      <vt:lpstr>ยางรถยนต์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กะลามะพร้าว</vt:lpstr>
      <vt:lpstr>PowerPoint 演示文稿</vt:lpstr>
      <vt:lpstr>PowerPoint 演示文稿</vt:lpstr>
      <vt:lpstr>PowerPoint 演示文稿</vt:lpstr>
      <vt:lpstr>วัสดุอื่นมากมาย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การสร้างผลิตภัณฑ์จากวัสดุเหลือใช้</dc:title>
  <dc:creator>USER</dc:creator>
  <cp:lastModifiedBy>com</cp:lastModifiedBy>
  <cp:revision>18</cp:revision>
  <dcterms:created xsi:type="dcterms:W3CDTF">2020-01-27T12:08:00Z</dcterms:created>
  <dcterms:modified xsi:type="dcterms:W3CDTF">2024-06-13T09:40:26Z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9AFEE2545B724B80907E50FA9396AA6A_13</vt:lpwstr>
  </property>
  <property fmtid="{D5CDD505-2E9C-101B-9397-08002B2CF9AE}" pid="3" name="KSOProductBuildVer">
    <vt:lpwstr>1054-12.2.0.17119</vt:lpwstr>
  </property>
</Properties>
</file>