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fonts/font1.fntdata" ContentType="application/x-fontdata"/>
  <Override PartName="/ppt/fonts/font10.fntdata" ContentType="application/x-fontdata"/>
  <Override PartName="/ppt/fonts/font11.fntdata" ContentType="application/x-fontdata"/>
  <Override PartName="/ppt/fonts/font12.fntdata" ContentType="application/x-fontdata"/>
  <Override PartName="/ppt/fonts/font13.fntdata" ContentType="application/x-fontdata"/>
  <Override PartName="/ppt/fonts/font14.fntdata" ContentType="application/x-fontdata"/>
  <Override PartName="/ppt/fonts/font15.fntdata" ContentType="application/x-fontdata"/>
  <Override PartName="/ppt/fonts/font16.fntdata" ContentType="application/x-fontdata"/>
  <Override PartName="/ppt/fonts/font17.fntdata" ContentType="application/x-fontdata"/>
  <Override PartName="/ppt/fonts/font18.fntdata" ContentType="application/x-fontdata"/>
  <Override PartName="/ppt/fonts/font19.fntdata" ContentType="application/x-fontdata"/>
  <Override PartName="/ppt/fonts/font2.fntdata" ContentType="application/x-fontdata"/>
  <Override PartName="/ppt/fonts/font20.fntdata" ContentType="application/x-fontdata"/>
  <Override PartName="/ppt/fonts/font21.fntdata" ContentType="application/x-fontdata"/>
  <Override PartName="/ppt/fonts/font22.fntdata" ContentType="application/x-fontdata"/>
  <Override PartName="/ppt/fonts/font23.fntdata" ContentType="application/x-fontdata"/>
  <Override PartName="/ppt/fonts/font24.fntdata" ContentType="application/x-fontdata"/>
  <Override PartName="/ppt/fonts/font25.fntdata" ContentType="application/x-fontdata"/>
  <Override PartName="/ppt/fonts/font26.fntdata" ContentType="application/x-fontdata"/>
  <Override PartName="/ppt/fonts/font3.fntdata" ContentType="application/x-fontdata"/>
  <Override PartName="/ppt/fonts/font4.fntdata" ContentType="application/x-fontdata"/>
  <Override PartName="/ppt/fonts/font5.fntdata" ContentType="application/x-fontdata"/>
  <Override PartName="/ppt/fonts/font6.fntdata" ContentType="application/x-fontdata"/>
  <Override PartName="/ppt/fonts/font7.fntdata" ContentType="application/x-fontdata"/>
  <Override PartName="/ppt/fonts/font8.fntdata" ContentType="application/x-fontdata"/>
  <Override PartName="/ppt/fonts/font9.fntdata" ContentType="application/x-fontdata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notesMasterIdLst>
    <p:notesMasterId r:id="rId4"/>
  </p:notesMasterIdLst>
  <p:sldIdLst>
    <p:sldId id="430" r:id="rId3"/>
    <p:sldId id="440" r:id="rId5"/>
    <p:sldId id="444" r:id="rId6"/>
    <p:sldId id="442" r:id="rId7"/>
    <p:sldId id="443" r:id="rId8"/>
    <p:sldId id="445" r:id="rId9"/>
    <p:sldId id="446" r:id="rId10"/>
    <p:sldId id="410" r:id="rId11"/>
    <p:sldId id="411" r:id="rId12"/>
    <p:sldId id="412" r:id="rId13"/>
    <p:sldId id="416" r:id="rId14"/>
    <p:sldId id="417" r:id="rId15"/>
    <p:sldId id="419" r:id="rId16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20"/>
      <p:bold r:id="rId21"/>
      <p:italic r:id="rId22"/>
      <p:boldItalic r:id="rId23"/>
    </p:embeddedFont>
    <p:embeddedFont>
      <p:font typeface="4803_Kwang_MD" panose="02000000000000000000" pitchFamily="2" charset="0"/>
      <p:regular r:id="rId24"/>
    </p:embeddedFont>
    <p:embeddedFont>
      <p:font typeface="Cordia New" panose="020B0304020202020204" pitchFamily="34" charset="-34"/>
      <p:regular r:id="rId25"/>
      <p:bold r:id="rId26"/>
      <p:italic r:id="rId27"/>
      <p:boldItalic r:id="rId28"/>
    </p:embeddedFont>
    <p:embeddedFont>
      <p:font typeface="Constantia" panose="02030602050306030303" pitchFamily="18" charset="0"/>
      <p:regular r:id="rId29"/>
    </p:embeddedFont>
    <p:embeddedFont>
      <p:font typeface="TH Niramit AS" panose="02000506000000020004" pitchFamily="2" charset="-34"/>
      <p:regular r:id="rId30"/>
      <p:bold r:id="rId31"/>
      <p:italic r:id="rId32"/>
      <p:boldItalic r:id="rId33"/>
    </p:embeddedFont>
    <p:embeddedFont>
      <p:font typeface="AngsanaUPC" panose="02020603050405020304" pitchFamily="18" charset="-34"/>
      <p:regular r:id="rId34"/>
      <p:bold r:id="rId35"/>
      <p:italic r:id="rId36"/>
      <p:boldItalic r:id="rId37"/>
    </p:embeddedFont>
    <p:embeddedFont>
      <p:font typeface="TH SarabunPSK" panose="020B0500040200020003" pitchFamily="34" charset="-34"/>
      <p:regular r:id="rId38"/>
      <p:bold r:id="rId39"/>
      <p:italic r:id="rId40"/>
      <p:boldItalic r:id="rId41"/>
    </p:embeddedFont>
    <p:embeddedFont>
      <p:font typeface="Angsana New" panose="02020603050405020304" charset="0"/>
      <p:regular r:id="rId42"/>
      <p:bold r:id="rId43"/>
      <p:italic r:id="rId44"/>
      <p:boldItalic r:id="rId45"/>
    </p:embeddedFont>
  </p:embeddedFontLst>
  <p:defaultTextStyle>
    <a:defPPr>
      <a:defRPr lang="th-TH"/>
    </a:defPPr>
    <a:lvl1pPr marL="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33"/>
    <a:srgbClr val="0630E0"/>
    <a:srgbClr val="CC00FF"/>
    <a:srgbClr val="66FF33"/>
    <a:srgbClr val="99FF99"/>
    <a:srgbClr val="99FF33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228" autoAdjust="0"/>
    <p:restoredTop sz="94660"/>
  </p:normalViewPr>
  <p:slideViewPr>
    <p:cSldViewPr>
      <p:cViewPr>
        <p:scale>
          <a:sx n="80" d="100"/>
          <a:sy n="80" d="100"/>
        </p:scale>
        <p:origin x="-504" y="24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40" d="100"/>
        <a:sy n="4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5" Type="http://schemas.openxmlformats.org/officeDocument/2006/relationships/font" Target="fonts/font26.fntdata"/><Relationship Id="rId44" Type="http://schemas.openxmlformats.org/officeDocument/2006/relationships/font" Target="fonts/font25.fntdata"/><Relationship Id="rId43" Type="http://schemas.openxmlformats.org/officeDocument/2006/relationships/font" Target="fonts/font24.fntdata"/><Relationship Id="rId42" Type="http://schemas.openxmlformats.org/officeDocument/2006/relationships/font" Target="fonts/font23.fntdata"/><Relationship Id="rId41" Type="http://schemas.openxmlformats.org/officeDocument/2006/relationships/font" Target="fonts/font22.fntdata"/><Relationship Id="rId40" Type="http://schemas.openxmlformats.org/officeDocument/2006/relationships/font" Target="fonts/font21.fntdata"/><Relationship Id="rId4" Type="http://schemas.openxmlformats.org/officeDocument/2006/relationships/notesMaster" Target="notesMasters/notesMaster1.xml"/><Relationship Id="rId39" Type="http://schemas.openxmlformats.org/officeDocument/2006/relationships/font" Target="fonts/font20.fntdata"/><Relationship Id="rId38" Type="http://schemas.openxmlformats.org/officeDocument/2006/relationships/font" Target="fonts/font19.fntdata"/><Relationship Id="rId37" Type="http://schemas.openxmlformats.org/officeDocument/2006/relationships/font" Target="fonts/font18.fntdata"/><Relationship Id="rId36" Type="http://schemas.openxmlformats.org/officeDocument/2006/relationships/font" Target="fonts/font17.fntdata"/><Relationship Id="rId35" Type="http://schemas.openxmlformats.org/officeDocument/2006/relationships/font" Target="fonts/font16.fntdata"/><Relationship Id="rId34" Type="http://schemas.openxmlformats.org/officeDocument/2006/relationships/font" Target="fonts/font15.fntdata"/><Relationship Id="rId33" Type="http://schemas.openxmlformats.org/officeDocument/2006/relationships/font" Target="fonts/font14.fntdata"/><Relationship Id="rId32" Type="http://schemas.openxmlformats.org/officeDocument/2006/relationships/font" Target="fonts/font13.fntdata"/><Relationship Id="rId31" Type="http://schemas.openxmlformats.org/officeDocument/2006/relationships/font" Target="fonts/font12.fntdata"/><Relationship Id="rId30" Type="http://schemas.openxmlformats.org/officeDocument/2006/relationships/font" Target="fonts/font11.fntdata"/><Relationship Id="rId3" Type="http://schemas.openxmlformats.org/officeDocument/2006/relationships/slide" Target="slides/slide1.xml"/><Relationship Id="rId29" Type="http://schemas.openxmlformats.org/officeDocument/2006/relationships/font" Target="fonts/font10.fntdata"/><Relationship Id="rId28" Type="http://schemas.openxmlformats.org/officeDocument/2006/relationships/font" Target="fonts/font9.fntdata"/><Relationship Id="rId27" Type="http://schemas.openxmlformats.org/officeDocument/2006/relationships/font" Target="fonts/font8.fntdata"/><Relationship Id="rId26" Type="http://schemas.openxmlformats.org/officeDocument/2006/relationships/font" Target="fonts/font7.fntdata"/><Relationship Id="rId25" Type="http://schemas.openxmlformats.org/officeDocument/2006/relationships/font" Target="fonts/font6.fntdata"/><Relationship Id="rId24" Type="http://schemas.openxmlformats.org/officeDocument/2006/relationships/font" Target="fonts/font5.fntdata"/><Relationship Id="rId23" Type="http://schemas.openxmlformats.org/officeDocument/2006/relationships/font" Target="fonts/font4.fntdata"/><Relationship Id="rId22" Type="http://schemas.openxmlformats.org/officeDocument/2006/relationships/font" Target="fonts/font3.fntdata"/><Relationship Id="rId21" Type="http://schemas.openxmlformats.org/officeDocument/2006/relationships/font" Target="fonts/font2.fntdata"/><Relationship Id="rId20" Type="http://schemas.openxmlformats.org/officeDocument/2006/relationships/font" Target="fonts/font1.fntdata"/><Relationship Id="rId2" Type="http://schemas.openxmlformats.org/officeDocument/2006/relationships/theme" Target="theme/theme1.xml"/><Relationship Id="rId19" Type="http://schemas.openxmlformats.org/officeDocument/2006/relationships/tableStyles" Target="tableStyles.xml"/><Relationship Id="rId18" Type="http://schemas.openxmlformats.org/officeDocument/2006/relationships/viewProps" Target="viewProps.xml"/><Relationship Id="rId17" Type="http://schemas.openxmlformats.org/officeDocument/2006/relationships/presProps" Target="presProps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หัวกระดาษ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3" name="ตัวแทนวันที่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F60EB28-9042-4538-B20E-9D731C9B901D}" type="datetimeFigureOut">
              <a:rPr lang="th-TH" smtClean="0"/>
            </a:fld>
            <a:endParaRPr lang="th-TH"/>
          </a:p>
        </p:txBody>
      </p:sp>
      <p:sp>
        <p:nvSpPr>
          <p:cNvPr id="4" name="ตัวแทนรูปบนภาพนิ่ง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h-TH"/>
          </a:p>
        </p:txBody>
      </p:sp>
      <p:sp>
        <p:nvSpPr>
          <p:cNvPr id="5" name="ตัวแทนบันทึกย่อ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  <a:endParaRPr lang="th-TH" smtClean="0"/>
          </a:p>
          <a:p>
            <a:pPr lvl="1"/>
            <a:r>
              <a:rPr lang="th-TH" smtClean="0"/>
              <a:t>ระดับที่สอง</a:t>
            </a:r>
            <a:endParaRPr lang="th-TH" smtClean="0"/>
          </a:p>
          <a:p>
            <a:pPr lvl="2"/>
            <a:r>
              <a:rPr lang="th-TH" smtClean="0"/>
              <a:t>ระดับที่สาม</a:t>
            </a:r>
            <a:endParaRPr lang="th-TH" smtClean="0"/>
          </a:p>
          <a:p>
            <a:pPr lvl="3"/>
            <a:r>
              <a:rPr lang="th-TH" smtClean="0"/>
              <a:t>ระดับที่สี่</a:t>
            </a:r>
            <a:endParaRPr lang="th-TH" smtClean="0"/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7" name="ตัวแทนหมายเลขภาพนิ่ง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19CE1D3-1A7F-4BBF-A89A-5ADD1245CCA0}" type="slidenum">
              <a:rPr lang="th-TH" smtClean="0"/>
            </a:fld>
            <a:endParaRPr lang="th-TH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ตัวยึดรูปบนภาพนิ่ง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2771" name="ตัวยึดบันทึกย่อ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r>
              <a:rPr lang="en-US" b="1" smtClean="0">
                <a:cs typeface="Cordia New" panose="020B0304020202020204" pitchFamily="34" charset="-34"/>
              </a:rPr>
              <a:t>Then the research scope of my special problem.</a:t>
            </a:r>
            <a:endParaRPr lang="en-US" smtClean="0">
              <a:cs typeface="Cordia New" panose="020B0304020202020204" pitchFamily="34" charset="-34"/>
            </a:endParaRPr>
          </a:p>
          <a:p>
            <a:pPr eaLnBrk="1" hangingPunct="1">
              <a:spcBef>
                <a:spcPct val="0"/>
              </a:spcBef>
            </a:pPr>
            <a:r>
              <a:rPr lang="en-US" b="1" smtClean="0">
                <a:cs typeface="Cordia New" panose="020B0304020202020204" pitchFamily="34" charset="-34"/>
              </a:rPr>
              <a:t>I’ve divided my research scope into 3  part.</a:t>
            </a:r>
            <a:endParaRPr lang="en-US" smtClean="0">
              <a:cs typeface="Cordia New" panose="020B0304020202020204" pitchFamily="34" charset="-34"/>
            </a:endParaRPr>
          </a:p>
          <a:p>
            <a:pPr eaLnBrk="1" hangingPunct="1">
              <a:spcBef>
                <a:spcPct val="0"/>
              </a:spcBef>
            </a:pPr>
            <a:r>
              <a:rPr lang="en-US" b="1" smtClean="0">
                <a:cs typeface="Cordia New" panose="020B0304020202020204" pitchFamily="34" charset="-34"/>
              </a:rPr>
              <a:t>They are a lessons of MCAI , tools and the efficiency validation. </a:t>
            </a:r>
            <a:endParaRPr lang="en-US" smtClean="0">
              <a:cs typeface="Cordia New" panose="020B0304020202020204" pitchFamily="34" charset="-34"/>
            </a:endParaRPr>
          </a:p>
          <a:p>
            <a:pPr eaLnBrk="1" hangingPunct="1">
              <a:spcBef>
                <a:spcPct val="0"/>
              </a:spcBef>
            </a:pPr>
            <a:endParaRPr lang="th-TH" smtClean="0"/>
          </a:p>
        </p:txBody>
      </p:sp>
      <p:sp>
        <p:nvSpPr>
          <p:cNvPr id="32772" name="ตัวยึดหมายเลขภาพนิ่ง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/>
          <a:lstStyle>
            <a:lvl1pPr eaLnBrk="0" hangingPunct="0">
              <a:defRPr sz="2800" b="1">
                <a:solidFill>
                  <a:schemeClr val="tx1"/>
                </a:solidFill>
                <a:latin typeface="Impact" panose="020B0806030902050204" pitchFamily="34" charset="0"/>
                <a:ea typeface="4803_Kwang_MD" panose="02000000000000000000" pitchFamily="2" charset="0"/>
                <a:cs typeface="4803_Kwang_MD" panose="02000000000000000000" pitchFamily="2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Impact" panose="020B0806030902050204" pitchFamily="34" charset="0"/>
                <a:ea typeface="4803_Kwang_MD" panose="02000000000000000000" pitchFamily="2" charset="0"/>
                <a:cs typeface="4803_Kwang_MD" panose="02000000000000000000" pitchFamily="2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Impact" panose="020B0806030902050204" pitchFamily="34" charset="0"/>
                <a:ea typeface="4803_Kwang_MD" panose="02000000000000000000" pitchFamily="2" charset="0"/>
                <a:cs typeface="4803_Kwang_MD" panose="02000000000000000000" pitchFamily="2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Impact" panose="020B0806030902050204" pitchFamily="34" charset="0"/>
                <a:ea typeface="4803_Kwang_MD" panose="02000000000000000000" pitchFamily="2" charset="0"/>
                <a:cs typeface="4803_Kwang_MD" panose="02000000000000000000" pitchFamily="2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Impact" panose="020B0806030902050204" pitchFamily="34" charset="0"/>
                <a:ea typeface="4803_Kwang_MD" panose="02000000000000000000" pitchFamily="2" charset="0"/>
                <a:cs typeface="4803_Kwang_MD" panose="02000000000000000000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Impact" panose="020B0806030902050204" pitchFamily="34" charset="0"/>
                <a:ea typeface="4803_Kwang_MD" panose="02000000000000000000" pitchFamily="2" charset="0"/>
                <a:cs typeface="4803_Kwang_MD" panose="02000000000000000000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Impact" panose="020B0806030902050204" pitchFamily="34" charset="0"/>
                <a:ea typeface="4803_Kwang_MD" panose="02000000000000000000" pitchFamily="2" charset="0"/>
                <a:cs typeface="4803_Kwang_MD" panose="02000000000000000000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Impact" panose="020B0806030902050204" pitchFamily="34" charset="0"/>
                <a:ea typeface="4803_Kwang_MD" panose="02000000000000000000" pitchFamily="2" charset="0"/>
                <a:cs typeface="4803_Kwang_MD" panose="02000000000000000000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Impact" panose="020B0806030902050204" pitchFamily="34" charset="0"/>
                <a:ea typeface="4803_Kwang_MD" panose="02000000000000000000" pitchFamily="2" charset="0"/>
                <a:cs typeface="4803_Kwang_MD" panose="02000000000000000000" pitchFamily="2" charset="0"/>
              </a:defRPr>
            </a:lvl9pPr>
          </a:lstStyle>
          <a:p>
            <a:pPr eaLnBrk="1" hangingPunct="1"/>
            <a:fld id="{B7468D4F-9ABD-42E9-A841-54DA80445E5E}" type="slidenum">
              <a:rPr lang="th-TH" sz="1200">
                <a:solidFill>
                  <a:prstClr val="black"/>
                </a:solidFill>
              </a:rPr>
            </a:fld>
            <a:endParaRPr lang="th-TH" sz="120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ตัวยึดรูปบนภาพนิ่ง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2771" name="ตัวยึดบันทึกย่อ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r>
              <a:rPr lang="en-US" b="1" smtClean="0">
                <a:cs typeface="Cordia New" panose="020B0304020202020204" pitchFamily="34" charset="-34"/>
              </a:rPr>
              <a:t>Then the research scope of my special problem.</a:t>
            </a:r>
            <a:endParaRPr lang="en-US" smtClean="0">
              <a:cs typeface="Cordia New" panose="020B0304020202020204" pitchFamily="34" charset="-34"/>
            </a:endParaRPr>
          </a:p>
          <a:p>
            <a:pPr eaLnBrk="1" hangingPunct="1">
              <a:spcBef>
                <a:spcPct val="0"/>
              </a:spcBef>
            </a:pPr>
            <a:r>
              <a:rPr lang="en-US" b="1" smtClean="0">
                <a:cs typeface="Cordia New" panose="020B0304020202020204" pitchFamily="34" charset="-34"/>
              </a:rPr>
              <a:t>I’ve divided my research scope into 3  part.</a:t>
            </a:r>
            <a:endParaRPr lang="en-US" smtClean="0">
              <a:cs typeface="Cordia New" panose="020B0304020202020204" pitchFamily="34" charset="-34"/>
            </a:endParaRPr>
          </a:p>
          <a:p>
            <a:pPr eaLnBrk="1" hangingPunct="1">
              <a:spcBef>
                <a:spcPct val="0"/>
              </a:spcBef>
            </a:pPr>
            <a:r>
              <a:rPr lang="en-US" b="1" smtClean="0">
                <a:cs typeface="Cordia New" panose="020B0304020202020204" pitchFamily="34" charset="-34"/>
              </a:rPr>
              <a:t>They are a lessons of MCAI , tools and the efficiency validation. </a:t>
            </a:r>
            <a:endParaRPr lang="en-US" smtClean="0">
              <a:cs typeface="Cordia New" panose="020B0304020202020204" pitchFamily="34" charset="-34"/>
            </a:endParaRPr>
          </a:p>
          <a:p>
            <a:pPr eaLnBrk="1" hangingPunct="1">
              <a:spcBef>
                <a:spcPct val="0"/>
              </a:spcBef>
            </a:pPr>
            <a:endParaRPr lang="th-TH" smtClean="0"/>
          </a:p>
        </p:txBody>
      </p:sp>
      <p:sp>
        <p:nvSpPr>
          <p:cNvPr id="32772" name="ตัวยึดหมายเลขภาพนิ่ง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/>
          <a:lstStyle>
            <a:lvl1pPr eaLnBrk="0" hangingPunct="0">
              <a:defRPr sz="2800" b="1">
                <a:solidFill>
                  <a:schemeClr val="tx1"/>
                </a:solidFill>
                <a:latin typeface="Impact" panose="020B0806030902050204" pitchFamily="34" charset="0"/>
                <a:ea typeface="4803_Kwang_MD" panose="02000000000000000000" pitchFamily="2" charset="0"/>
                <a:cs typeface="4803_Kwang_MD" panose="02000000000000000000" pitchFamily="2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Impact" panose="020B0806030902050204" pitchFamily="34" charset="0"/>
                <a:ea typeface="4803_Kwang_MD" panose="02000000000000000000" pitchFamily="2" charset="0"/>
                <a:cs typeface="4803_Kwang_MD" panose="02000000000000000000" pitchFamily="2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Impact" panose="020B0806030902050204" pitchFamily="34" charset="0"/>
                <a:ea typeface="4803_Kwang_MD" panose="02000000000000000000" pitchFamily="2" charset="0"/>
                <a:cs typeface="4803_Kwang_MD" panose="02000000000000000000" pitchFamily="2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Impact" panose="020B0806030902050204" pitchFamily="34" charset="0"/>
                <a:ea typeface="4803_Kwang_MD" panose="02000000000000000000" pitchFamily="2" charset="0"/>
                <a:cs typeface="4803_Kwang_MD" panose="02000000000000000000" pitchFamily="2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Impact" panose="020B0806030902050204" pitchFamily="34" charset="0"/>
                <a:ea typeface="4803_Kwang_MD" panose="02000000000000000000" pitchFamily="2" charset="0"/>
                <a:cs typeface="4803_Kwang_MD" panose="02000000000000000000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Impact" panose="020B0806030902050204" pitchFamily="34" charset="0"/>
                <a:ea typeface="4803_Kwang_MD" panose="02000000000000000000" pitchFamily="2" charset="0"/>
                <a:cs typeface="4803_Kwang_MD" panose="02000000000000000000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Impact" panose="020B0806030902050204" pitchFamily="34" charset="0"/>
                <a:ea typeface="4803_Kwang_MD" panose="02000000000000000000" pitchFamily="2" charset="0"/>
                <a:cs typeface="4803_Kwang_MD" panose="02000000000000000000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Impact" panose="020B0806030902050204" pitchFamily="34" charset="0"/>
                <a:ea typeface="4803_Kwang_MD" panose="02000000000000000000" pitchFamily="2" charset="0"/>
                <a:cs typeface="4803_Kwang_MD" panose="02000000000000000000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Impact" panose="020B0806030902050204" pitchFamily="34" charset="0"/>
                <a:ea typeface="4803_Kwang_MD" panose="02000000000000000000" pitchFamily="2" charset="0"/>
                <a:cs typeface="4803_Kwang_MD" panose="02000000000000000000" pitchFamily="2" charset="0"/>
              </a:defRPr>
            </a:lvl9pPr>
          </a:lstStyle>
          <a:p>
            <a:pPr eaLnBrk="1" hangingPunct="1"/>
            <a:fld id="{B7468D4F-9ABD-42E9-A841-54DA80445E5E}" type="slidenum">
              <a:rPr lang="th-TH" sz="1200">
                <a:solidFill>
                  <a:prstClr val="black"/>
                </a:solidFill>
              </a:rPr>
            </a:fld>
            <a:endParaRPr lang="th-TH" sz="120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ตัวยึดรูปบนภาพนิ่ง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2771" name="ตัวยึดบันทึกย่อ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r>
              <a:rPr lang="en-US" b="1" smtClean="0">
                <a:cs typeface="Cordia New" panose="020B0304020202020204" pitchFamily="34" charset="-34"/>
              </a:rPr>
              <a:t>Then the research scope of my special problem.</a:t>
            </a:r>
            <a:endParaRPr lang="en-US" smtClean="0">
              <a:cs typeface="Cordia New" panose="020B0304020202020204" pitchFamily="34" charset="-34"/>
            </a:endParaRPr>
          </a:p>
          <a:p>
            <a:pPr eaLnBrk="1" hangingPunct="1">
              <a:spcBef>
                <a:spcPct val="0"/>
              </a:spcBef>
            </a:pPr>
            <a:r>
              <a:rPr lang="en-US" b="1" smtClean="0">
                <a:cs typeface="Cordia New" panose="020B0304020202020204" pitchFamily="34" charset="-34"/>
              </a:rPr>
              <a:t>I’ve divided my research scope into 3  part.</a:t>
            </a:r>
            <a:endParaRPr lang="en-US" smtClean="0">
              <a:cs typeface="Cordia New" panose="020B0304020202020204" pitchFamily="34" charset="-34"/>
            </a:endParaRPr>
          </a:p>
          <a:p>
            <a:pPr eaLnBrk="1" hangingPunct="1">
              <a:spcBef>
                <a:spcPct val="0"/>
              </a:spcBef>
            </a:pPr>
            <a:r>
              <a:rPr lang="en-US" b="1" smtClean="0">
                <a:cs typeface="Cordia New" panose="020B0304020202020204" pitchFamily="34" charset="-34"/>
              </a:rPr>
              <a:t>They are a lessons of MCAI , tools and the efficiency validation. </a:t>
            </a:r>
            <a:endParaRPr lang="en-US" smtClean="0">
              <a:cs typeface="Cordia New" panose="020B0304020202020204" pitchFamily="34" charset="-34"/>
            </a:endParaRPr>
          </a:p>
          <a:p>
            <a:pPr eaLnBrk="1" hangingPunct="1">
              <a:spcBef>
                <a:spcPct val="0"/>
              </a:spcBef>
            </a:pPr>
            <a:endParaRPr lang="th-TH" smtClean="0"/>
          </a:p>
        </p:txBody>
      </p:sp>
      <p:sp>
        <p:nvSpPr>
          <p:cNvPr id="32772" name="ตัวยึดหมายเลขภาพนิ่ง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/>
          <a:lstStyle>
            <a:lvl1pPr eaLnBrk="0" hangingPunct="0">
              <a:defRPr sz="2800" b="1">
                <a:solidFill>
                  <a:schemeClr val="tx1"/>
                </a:solidFill>
                <a:latin typeface="Impact" panose="020B0806030902050204" pitchFamily="34" charset="0"/>
                <a:ea typeface="4803_Kwang_MD" panose="02000000000000000000" pitchFamily="2" charset="0"/>
                <a:cs typeface="4803_Kwang_MD" panose="02000000000000000000" pitchFamily="2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Impact" panose="020B0806030902050204" pitchFamily="34" charset="0"/>
                <a:ea typeface="4803_Kwang_MD" panose="02000000000000000000" pitchFamily="2" charset="0"/>
                <a:cs typeface="4803_Kwang_MD" panose="02000000000000000000" pitchFamily="2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Impact" panose="020B0806030902050204" pitchFamily="34" charset="0"/>
                <a:ea typeface="4803_Kwang_MD" panose="02000000000000000000" pitchFamily="2" charset="0"/>
                <a:cs typeface="4803_Kwang_MD" panose="02000000000000000000" pitchFamily="2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Impact" panose="020B0806030902050204" pitchFamily="34" charset="0"/>
                <a:ea typeface="4803_Kwang_MD" panose="02000000000000000000" pitchFamily="2" charset="0"/>
                <a:cs typeface="4803_Kwang_MD" panose="02000000000000000000" pitchFamily="2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Impact" panose="020B0806030902050204" pitchFamily="34" charset="0"/>
                <a:ea typeface="4803_Kwang_MD" panose="02000000000000000000" pitchFamily="2" charset="0"/>
                <a:cs typeface="4803_Kwang_MD" panose="02000000000000000000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Impact" panose="020B0806030902050204" pitchFamily="34" charset="0"/>
                <a:ea typeface="4803_Kwang_MD" panose="02000000000000000000" pitchFamily="2" charset="0"/>
                <a:cs typeface="4803_Kwang_MD" panose="02000000000000000000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Impact" panose="020B0806030902050204" pitchFamily="34" charset="0"/>
                <a:ea typeface="4803_Kwang_MD" panose="02000000000000000000" pitchFamily="2" charset="0"/>
                <a:cs typeface="4803_Kwang_MD" panose="02000000000000000000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Impact" panose="020B0806030902050204" pitchFamily="34" charset="0"/>
                <a:ea typeface="4803_Kwang_MD" panose="02000000000000000000" pitchFamily="2" charset="0"/>
                <a:cs typeface="4803_Kwang_MD" panose="02000000000000000000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Impact" panose="020B0806030902050204" pitchFamily="34" charset="0"/>
                <a:ea typeface="4803_Kwang_MD" panose="02000000000000000000" pitchFamily="2" charset="0"/>
                <a:cs typeface="4803_Kwang_MD" panose="02000000000000000000" pitchFamily="2" charset="0"/>
              </a:defRPr>
            </a:lvl9pPr>
          </a:lstStyle>
          <a:p>
            <a:pPr eaLnBrk="1" hangingPunct="1"/>
            <a:fld id="{B7468D4F-9ABD-42E9-A841-54DA80445E5E}" type="slidenum">
              <a:rPr lang="th-TH" sz="1200">
                <a:solidFill>
                  <a:prstClr val="black"/>
                </a:solidFill>
              </a:rPr>
            </a:fld>
            <a:endParaRPr lang="th-TH" sz="120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ตัวยึดรูปบนภาพนิ่ง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2771" name="ตัวยึดบันทึกย่อ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r>
              <a:rPr lang="en-US" b="1" smtClean="0">
                <a:cs typeface="Cordia New" panose="020B0304020202020204" pitchFamily="34" charset="-34"/>
              </a:rPr>
              <a:t>Then the research scope of my special problem.</a:t>
            </a:r>
            <a:endParaRPr lang="en-US" smtClean="0">
              <a:cs typeface="Cordia New" panose="020B0304020202020204" pitchFamily="34" charset="-34"/>
            </a:endParaRPr>
          </a:p>
          <a:p>
            <a:pPr eaLnBrk="1" hangingPunct="1">
              <a:spcBef>
                <a:spcPct val="0"/>
              </a:spcBef>
            </a:pPr>
            <a:r>
              <a:rPr lang="en-US" b="1" smtClean="0">
                <a:cs typeface="Cordia New" panose="020B0304020202020204" pitchFamily="34" charset="-34"/>
              </a:rPr>
              <a:t>I’ve divided my research scope into 3  part.</a:t>
            </a:r>
            <a:endParaRPr lang="en-US" smtClean="0">
              <a:cs typeface="Cordia New" panose="020B0304020202020204" pitchFamily="34" charset="-34"/>
            </a:endParaRPr>
          </a:p>
          <a:p>
            <a:pPr eaLnBrk="1" hangingPunct="1">
              <a:spcBef>
                <a:spcPct val="0"/>
              </a:spcBef>
            </a:pPr>
            <a:r>
              <a:rPr lang="en-US" b="1" smtClean="0">
                <a:cs typeface="Cordia New" panose="020B0304020202020204" pitchFamily="34" charset="-34"/>
              </a:rPr>
              <a:t>They are a lessons of MCAI , tools and the efficiency validation. </a:t>
            </a:r>
            <a:endParaRPr lang="en-US" smtClean="0">
              <a:cs typeface="Cordia New" panose="020B0304020202020204" pitchFamily="34" charset="-34"/>
            </a:endParaRPr>
          </a:p>
          <a:p>
            <a:pPr eaLnBrk="1" hangingPunct="1">
              <a:spcBef>
                <a:spcPct val="0"/>
              </a:spcBef>
            </a:pPr>
            <a:endParaRPr lang="th-TH" smtClean="0"/>
          </a:p>
        </p:txBody>
      </p:sp>
      <p:sp>
        <p:nvSpPr>
          <p:cNvPr id="32772" name="ตัวยึดหมายเลขภาพนิ่ง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/>
          <a:lstStyle>
            <a:lvl1pPr eaLnBrk="0" hangingPunct="0">
              <a:defRPr sz="2800" b="1">
                <a:solidFill>
                  <a:schemeClr val="tx1"/>
                </a:solidFill>
                <a:latin typeface="Impact" panose="020B0806030902050204" pitchFamily="34" charset="0"/>
                <a:ea typeface="4803_Kwang_MD" panose="02000000000000000000" pitchFamily="2" charset="0"/>
                <a:cs typeface="4803_Kwang_MD" panose="02000000000000000000" pitchFamily="2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Impact" panose="020B0806030902050204" pitchFamily="34" charset="0"/>
                <a:ea typeface="4803_Kwang_MD" panose="02000000000000000000" pitchFamily="2" charset="0"/>
                <a:cs typeface="4803_Kwang_MD" panose="02000000000000000000" pitchFamily="2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Impact" panose="020B0806030902050204" pitchFamily="34" charset="0"/>
                <a:ea typeface="4803_Kwang_MD" panose="02000000000000000000" pitchFamily="2" charset="0"/>
                <a:cs typeface="4803_Kwang_MD" panose="02000000000000000000" pitchFamily="2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Impact" panose="020B0806030902050204" pitchFamily="34" charset="0"/>
                <a:ea typeface="4803_Kwang_MD" panose="02000000000000000000" pitchFamily="2" charset="0"/>
                <a:cs typeface="4803_Kwang_MD" panose="02000000000000000000" pitchFamily="2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Impact" panose="020B0806030902050204" pitchFamily="34" charset="0"/>
                <a:ea typeface="4803_Kwang_MD" panose="02000000000000000000" pitchFamily="2" charset="0"/>
                <a:cs typeface="4803_Kwang_MD" panose="02000000000000000000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Impact" panose="020B0806030902050204" pitchFamily="34" charset="0"/>
                <a:ea typeface="4803_Kwang_MD" panose="02000000000000000000" pitchFamily="2" charset="0"/>
                <a:cs typeface="4803_Kwang_MD" panose="02000000000000000000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Impact" panose="020B0806030902050204" pitchFamily="34" charset="0"/>
                <a:ea typeface="4803_Kwang_MD" panose="02000000000000000000" pitchFamily="2" charset="0"/>
                <a:cs typeface="4803_Kwang_MD" panose="02000000000000000000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Impact" panose="020B0806030902050204" pitchFamily="34" charset="0"/>
                <a:ea typeface="4803_Kwang_MD" panose="02000000000000000000" pitchFamily="2" charset="0"/>
                <a:cs typeface="4803_Kwang_MD" panose="02000000000000000000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Impact" panose="020B0806030902050204" pitchFamily="34" charset="0"/>
                <a:ea typeface="4803_Kwang_MD" panose="02000000000000000000" pitchFamily="2" charset="0"/>
                <a:cs typeface="4803_Kwang_MD" panose="02000000000000000000" pitchFamily="2" charset="0"/>
              </a:defRPr>
            </a:lvl9pPr>
          </a:lstStyle>
          <a:p>
            <a:pPr eaLnBrk="1" hangingPunct="1"/>
            <a:fld id="{B7468D4F-9ABD-42E9-A841-54DA80445E5E}" type="slidenum">
              <a:rPr lang="th-TH" sz="1200">
                <a:solidFill>
                  <a:prstClr val="black"/>
                </a:solidFill>
              </a:rPr>
            </a:fld>
            <a:endParaRPr lang="th-TH" sz="120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ตัวยึดรูปบนภาพนิ่ง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2771" name="ตัวยึดบันทึกย่อ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r>
              <a:rPr lang="en-US" b="1" smtClean="0">
                <a:cs typeface="Cordia New" panose="020B0304020202020204" pitchFamily="34" charset="-34"/>
              </a:rPr>
              <a:t>Then the research scope of my special problem.</a:t>
            </a:r>
            <a:endParaRPr lang="en-US" smtClean="0">
              <a:cs typeface="Cordia New" panose="020B0304020202020204" pitchFamily="34" charset="-34"/>
            </a:endParaRPr>
          </a:p>
          <a:p>
            <a:pPr eaLnBrk="1" hangingPunct="1">
              <a:spcBef>
                <a:spcPct val="0"/>
              </a:spcBef>
            </a:pPr>
            <a:r>
              <a:rPr lang="en-US" b="1" smtClean="0">
                <a:cs typeface="Cordia New" panose="020B0304020202020204" pitchFamily="34" charset="-34"/>
              </a:rPr>
              <a:t>I’ve divided my research scope into 3  part.</a:t>
            </a:r>
            <a:endParaRPr lang="en-US" smtClean="0">
              <a:cs typeface="Cordia New" panose="020B0304020202020204" pitchFamily="34" charset="-34"/>
            </a:endParaRPr>
          </a:p>
          <a:p>
            <a:pPr eaLnBrk="1" hangingPunct="1">
              <a:spcBef>
                <a:spcPct val="0"/>
              </a:spcBef>
            </a:pPr>
            <a:r>
              <a:rPr lang="en-US" b="1" smtClean="0">
                <a:cs typeface="Cordia New" panose="020B0304020202020204" pitchFamily="34" charset="-34"/>
              </a:rPr>
              <a:t>They are a lessons of MCAI , tools and the efficiency validation. </a:t>
            </a:r>
            <a:endParaRPr lang="en-US" smtClean="0">
              <a:cs typeface="Cordia New" panose="020B0304020202020204" pitchFamily="34" charset="-34"/>
            </a:endParaRPr>
          </a:p>
          <a:p>
            <a:pPr eaLnBrk="1" hangingPunct="1">
              <a:spcBef>
                <a:spcPct val="0"/>
              </a:spcBef>
            </a:pPr>
            <a:endParaRPr lang="th-TH" smtClean="0"/>
          </a:p>
        </p:txBody>
      </p:sp>
      <p:sp>
        <p:nvSpPr>
          <p:cNvPr id="32772" name="ตัวยึดหมายเลขภาพนิ่ง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/>
          <a:lstStyle>
            <a:lvl1pPr eaLnBrk="0" hangingPunct="0">
              <a:defRPr sz="2800" b="1">
                <a:solidFill>
                  <a:schemeClr val="tx1"/>
                </a:solidFill>
                <a:latin typeface="Impact" panose="020B0806030902050204" pitchFamily="34" charset="0"/>
                <a:ea typeface="4803_Kwang_MD" panose="02000000000000000000" pitchFamily="2" charset="0"/>
                <a:cs typeface="4803_Kwang_MD" panose="02000000000000000000" pitchFamily="2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Impact" panose="020B0806030902050204" pitchFamily="34" charset="0"/>
                <a:ea typeface="4803_Kwang_MD" panose="02000000000000000000" pitchFamily="2" charset="0"/>
                <a:cs typeface="4803_Kwang_MD" panose="02000000000000000000" pitchFamily="2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Impact" panose="020B0806030902050204" pitchFamily="34" charset="0"/>
                <a:ea typeface="4803_Kwang_MD" panose="02000000000000000000" pitchFamily="2" charset="0"/>
                <a:cs typeface="4803_Kwang_MD" panose="02000000000000000000" pitchFamily="2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Impact" panose="020B0806030902050204" pitchFamily="34" charset="0"/>
                <a:ea typeface="4803_Kwang_MD" panose="02000000000000000000" pitchFamily="2" charset="0"/>
                <a:cs typeface="4803_Kwang_MD" panose="02000000000000000000" pitchFamily="2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Impact" panose="020B0806030902050204" pitchFamily="34" charset="0"/>
                <a:ea typeface="4803_Kwang_MD" panose="02000000000000000000" pitchFamily="2" charset="0"/>
                <a:cs typeface="4803_Kwang_MD" panose="02000000000000000000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Impact" panose="020B0806030902050204" pitchFamily="34" charset="0"/>
                <a:ea typeface="4803_Kwang_MD" panose="02000000000000000000" pitchFamily="2" charset="0"/>
                <a:cs typeface="4803_Kwang_MD" panose="02000000000000000000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Impact" panose="020B0806030902050204" pitchFamily="34" charset="0"/>
                <a:ea typeface="4803_Kwang_MD" panose="02000000000000000000" pitchFamily="2" charset="0"/>
                <a:cs typeface="4803_Kwang_MD" panose="02000000000000000000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Impact" panose="020B0806030902050204" pitchFamily="34" charset="0"/>
                <a:ea typeface="4803_Kwang_MD" panose="02000000000000000000" pitchFamily="2" charset="0"/>
                <a:cs typeface="4803_Kwang_MD" panose="02000000000000000000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Impact" panose="020B0806030902050204" pitchFamily="34" charset="0"/>
                <a:ea typeface="4803_Kwang_MD" panose="02000000000000000000" pitchFamily="2" charset="0"/>
                <a:cs typeface="4803_Kwang_MD" panose="02000000000000000000" pitchFamily="2" charset="0"/>
              </a:defRPr>
            </a:lvl9pPr>
          </a:lstStyle>
          <a:p>
            <a:pPr eaLnBrk="1" hangingPunct="1"/>
            <a:fld id="{B7468D4F-9ABD-42E9-A841-54DA80445E5E}" type="slidenum">
              <a:rPr lang="th-TH" sz="1200">
                <a:solidFill>
                  <a:prstClr val="black"/>
                </a:solidFill>
              </a:rPr>
            </a:fld>
            <a:endParaRPr lang="th-TH" sz="120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ตัวยึดรูปบนภาพนิ่ง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2771" name="ตัวยึดบันทึกย่อ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r>
              <a:rPr lang="en-US" b="1" smtClean="0">
                <a:cs typeface="Cordia New" panose="020B0304020202020204" pitchFamily="34" charset="-34"/>
              </a:rPr>
              <a:t>Then the research scope of my special problem.</a:t>
            </a:r>
            <a:endParaRPr lang="en-US" smtClean="0">
              <a:cs typeface="Cordia New" panose="020B0304020202020204" pitchFamily="34" charset="-34"/>
            </a:endParaRPr>
          </a:p>
          <a:p>
            <a:pPr eaLnBrk="1" hangingPunct="1">
              <a:spcBef>
                <a:spcPct val="0"/>
              </a:spcBef>
            </a:pPr>
            <a:r>
              <a:rPr lang="en-US" b="1" smtClean="0">
                <a:cs typeface="Cordia New" panose="020B0304020202020204" pitchFamily="34" charset="-34"/>
              </a:rPr>
              <a:t>I’ve divided my research scope into 3  part.</a:t>
            </a:r>
            <a:endParaRPr lang="en-US" smtClean="0">
              <a:cs typeface="Cordia New" panose="020B0304020202020204" pitchFamily="34" charset="-34"/>
            </a:endParaRPr>
          </a:p>
          <a:p>
            <a:pPr eaLnBrk="1" hangingPunct="1">
              <a:spcBef>
                <a:spcPct val="0"/>
              </a:spcBef>
            </a:pPr>
            <a:r>
              <a:rPr lang="en-US" b="1" smtClean="0">
                <a:cs typeface="Cordia New" panose="020B0304020202020204" pitchFamily="34" charset="-34"/>
              </a:rPr>
              <a:t>They are a lessons of MCAI , tools and the efficiency validation. </a:t>
            </a:r>
            <a:endParaRPr lang="en-US" smtClean="0">
              <a:cs typeface="Cordia New" panose="020B0304020202020204" pitchFamily="34" charset="-34"/>
            </a:endParaRPr>
          </a:p>
          <a:p>
            <a:pPr eaLnBrk="1" hangingPunct="1">
              <a:spcBef>
                <a:spcPct val="0"/>
              </a:spcBef>
            </a:pPr>
            <a:endParaRPr lang="th-TH" smtClean="0"/>
          </a:p>
        </p:txBody>
      </p:sp>
      <p:sp>
        <p:nvSpPr>
          <p:cNvPr id="32772" name="ตัวยึดหมายเลขภาพนิ่ง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/>
          <a:lstStyle>
            <a:lvl1pPr eaLnBrk="0" hangingPunct="0">
              <a:defRPr sz="2800" b="1">
                <a:solidFill>
                  <a:schemeClr val="tx1"/>
                </a:solidFill>
                <a:latin typeface="Impact" panose="020B0806030902050204" pitchFamily="34" charset="0"/>
                <a:ea typeface="4803_Kwang_MD" panose="02000000000000000000" pitchFamily="2" charset="0"/>
                <a:cs typeface="4803_Kwang_MD" panose="02000000000000000000" pitchFamily="2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Impact" panose="020B0806030902050204" pitchFamily="34" charset="0"/>
                <a:ea typeface="4803_Kwang_MD" panose="02000000000000000000" pitchFamily="2" charset="0"/>
                <a:cs typeface="4803_Kwang_MD" panose="02000000000000000000" pitchFamily="2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Impact" panose="020B0806030902050204" pitchFamily="34" charset="0"/>
                <a:ea typeface="4803_Kwang_MD" panose="02000000000000000000" pitchFamily="2" charset="0"/>
                <a:cs typeface="4803_Kwang_MD" panose="02000000000000000000" pitchFamily="2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Impact" panose="020B0806030902050204" pitchFamily="34" charset="0"/>
                <a:ea typeface="4803_Kwang_MD" panose="02000000000000000000" pitchFamily="2" charset="0"/>
                <a:cs typeface="4803_Kwang_MD" panose="02000000000000000000" pitchFamily="2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Impact" panose="020B0806030902050204" pitchFamily="34" charset="0"/>
                <a:ea typeface="4803_Kwang_MD" panose="02000000000000000000" pitchFamily="2" charset="0"/>
                <a:cs typeface="4803_Kwang_MD" panose="02000000000000000000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Impact" panose="020B0806030902050204" pitchFamily="34" charset="0"/>
                <a:ea typeface="4803_Kwang_MD" panose="02000000000000000000" pitchFamily="2" charset="0"/>
                <a:cs typeface="4803_Kwang_MD" panose="02000000000000000000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Impact" panose="020B0806030902050204" pitchFamily="34" charset="0"/>
                <a:ea typeface="4803_Kwang_MD" panose="02000000000000000000" pitchFamily="2" charset="0"/>
                <a:cs typeface="4803_Kwang_MD" panose="02000000000000000000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Impact" panose="020B0806030902050204" pitchFamily="34" charset="0"/>
                <a:ea typeface="4803_Kwang_MD" panose="02000000000000000000" pitchFamily="2" charset="0"/>
                <a:cs typeface="4803_Kwang_MD" panose="02000000000000000000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Impact" panose="020B0806030902050204" pitchFamily="34" charset="0"/>
                <a:ea typeface="4803_Kwang_MD" panose="02000000000000000000" pitchFamily="2" charset="0"/>
                <a:cs typeface="4803_Kwang_MD" panose="02000000000000000000" pitchFamily="2" charset="0"/>
              </a:defRPr>
            </a:lvl9pPr>
          </a:lstStyle>
          <a:p>
            <a:pPr eaLnBrk="1" hangingPunct="1"/>
            <a:fld id="{B7468D4F-9ABD-42E9-A841-54DA80445E5E}" type="slidenum">
              <a:rPr lang="th-TH" sz="1200">
                <a:solidFill>
                  <a:prstClr val="black"/>
                </a:solidFill>
              </a:rPr>
            </a:fld>
            <a:endParaRPr lang="th-TH" sz="120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ตัวยึดรูปบนภาพนิ่ง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2771" name="ตัวยึดบันทึกย่อ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r>
              <a:rPr lang="en-US" b="1" smtClean="0">
                <a:cs typeface="Cordia New" panose="020B0304020202020204" pitchFamily="34" charset="-34"/>
              </a:rPr>
              <a:t>Then the research scope of my special problem.</a:t>
            </a:r>
            <a:endParaRPr lang="en-US" smtClean="0">
              <a:cs typeface="Cordia New" panose="020B0304020202020204" pitchFamily="34" charset="-34"/>
            </a:endParaRPr>
          </a:p>
          <a:p>
            <a:pPr eaLnBrk="1" hangingPunct="1">
              <a:spcBef>
                <a:spcPct val="0"/>
              </a:spcBef>
            </a:pPr>
            <a:r>
              <a:rPr lang="en-US" b="1" smtClean="0">
                <a:cs typeface="Cordia New" panose="020B0304020202020204" pitchFamily="34" charset="-34"/>
              </a:rPr>
              <a:t>I’ve divided my research scope into 3  part.</a:t>
            </a:r>
            <a:endParaRPr lang="en-US" smtClean="0">
              <a:cs typeface="Cordia New" panose="020B0304020202020204" pitchFamily="34" charset="-34"/>
            </a:endParaRPr>
          </a:p>
          <a:p>
            <a:pPr eaLnBrk="1" hangingPunct="1">
              <a:spcBef>
                <a:spcPct val="0"/>
              </a:spcBef>
            </a:pPr>
            <a:r>
              <a:rPr lang="en-US" b="1" smtClean="0">
                <a:cs typeface="Cordia New" panose="020B0304020202020204" pitchFamily="34" charset="-34"/>
              </a:rPr>
              <a:t>They are a lessons of MCAI , tools and the efficiency validation. </a:t>
            </a:r>
            <a:endParaRPr lang="en-US" smtClean="0">
              <a:cs typeface="Cordia New" panose="020B0304020202020204" pitchFamily="34" charset="-34"/>
            </a:endParaRPr>
          </a:p>
          <a:p>
            <a:pPr eaLnBrk="1" hangingPunct="1">
              <a:spcBef>
                <a:spcPct val="0"/>
              </a:spcBef>
            </a:pPr>
            <a:endParaRPr lang="th-TH" smtClean="0"/>
          </a:p>
        </p:txBody>
      </p:sp>
      <p:sp>
        <p:nvSpPr>
          <p:cNvPr id="32772" name="ตัวยึดหมายเลขภาพนิ่ง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/>
          <a:lstStyle>
            <a:lvl1pPr eaLnBrk="0" hangingPunct="0">
              <a:defRPr sz="2800" b="1">
                <a:solidFill>
                  <a:schemeClr val="tx1"/>
                </a:solidFill>
                <a:latin typeface="Impact" panose="020B0806030902050204" pitchFamily="34" charset="0"/>
                <a:ea typeface="4803_Kwang_MD" panose="02000000000000000000" pitchFamily="2" charset="0"/>
                <a:cs typeface="4803_Kwang_MD" panose="02000000000000000000" pitchFamily="2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Impact" panose="020B0806030902050204" pitchFamily="34" charset="0"/>
                <a:ea typeface="4803_Kwang_MD" panose="02000000000000000000" pitchFamily="2" charset="0"/>
                <a:cs typeface="4803_Kwang_MD" panose="02000000000000000000" pitchFamily="2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Impact" panose="020B0806030902050204" pitchFamily="34" charset="0"/>
                <a:ea typeface="4803_Kwang_MD" panose="02000000000000000000" pitchFamily="2" charset="0"/>
                <a:cs typeface="4803_Kwang_MD" panose="02000000000000000000" pitchFamily="2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Impact" panose="020B0806030902050204" pitchFamily="34" charset="0"/>
                <a:ea typeface="4803_Kwang_MD" panose="02000000000000000000" pitchFamily="2" charset="0"/>
                <a:cs typeface="4803_Kwang_MD" panose="02000000000000000000" pitchFamily="2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Impact" panose="020B0806030902050204" pitchFamily="34" charset="0"/>
                <a:ea typeface="4803_Kwang_MD" panose="02000000000000000000" pitchFamily="2" charset="0"/>
                <a:cs typeface="4803_Kwang_MD" panose="02000000000000000000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Impact" panose="020B0806030902050204" pitchFamily="34" charset="0"/>
                <a:ea typeface="4803_Kwang_MD" panose="02000000000000000000" pitchFamily="2" charset="0"/>
                <a:cs typeface="4803_Kwang_MD" panose="02000000000000000000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Impact" panose="020B0806030902050204" pitchFamily="34" charset="0"/>
                <a:ea typeface="4803_Kwang_MD" panose="02000000000000000000" pitchFamily="2" charset="0"/>
                <a:cs typeface="4803_Kwang_MD" panose="02000000000000000000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Impact" panose="020B0806030902050204" pitchFamily="34" charset="0"/>
                <a:ea typeface="4803_Kwang_MD" panose="02000000000000000000" pitchFamily="2" charset="0"/>
                <a:cs typeface="4803_Kwang_MD" panose="02000000000000000000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Impact" panose="020B0806030902050204" pitchFamily="34" charset="0"/>
                <a:ea typeface="4803_Kwang_MD" panose="02000000000000000000" pitchFamily="2" charset="0"/>
                <a:cs typeface="4803_Kwang_MD" panose="02000000000000000000" pitchFamily="2" charset="0"/>
              </a:defRPr>
            </a:lvl9pPr>
          </a:lstStyle>
          <a:p>
            <a:pPr eaLnBrk="1" hangingPunct="1"/>
            <a:fld id="{B7468D4F-9ABD-42E9-A841-54DA80445E5E}" type="slidenum">
              <a:rPr lang="th-TH" sz="1200">
                <a:solidFill>
                  <a:prstClr val="black"/>
                </a:solidFill>
              </a:rPr>
            </a:fld>
            <a:endParaRPr lang="th-TH" sz="120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ตัวยึดรูปบนภาพนิ่ง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2771" name="ตัวยึดบันทึกย่อ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r>
              <a:rPr lang="en-US" b="1" smtClean="0">
                <a:cs typeface="Cordia New" panose="020B0304020202020204" pitchFamily="34" charset="-34"/>
              </a:rPr>
              <a:t>Then the research scope of my special problem.</a:t>
            </a:r>
            <a:endParaRPr lang="en-US" smtClean="0">
              <a:cs typeface="Cordia New" panose="020B0304020202020204" pitchFamily="34" charset="-34"/>
            </a:endParaRPr>
          </a:p>
          <a:p>
            <a:pPr eaLnBrk="1" hangingPunct="1">
              <a:spcBef>
                <a:spcPct val="0"/>
              </a:spcBef>
            </a:pPr>
            <a:r>
              <a:rPr lang="en-US" b="1" smtClean="0">
                <a:cs typeface="Cordia New" panose="020B0304020202020204" pitchFamily="34" charset="-34"/>
              </a:rPr>
              <a:t>I’ve divided my research scope into 3  part.</a:t>
            </a:r>
            <a:endParaRPr lang="en-US" smtClean="0">
              <a:cs typeface="Cordia New" panose="020B0304020202020204" pitchFamily="34" charset="-34"/>
            </a:endParaRPr>
          </a:p>
          <a:p>
            <a:pPr eaLnBrk="1" hangingPunct="1">
              <a:spcBef>
                <a:spcPct val="0"/>
              </a:spcBef>
            </a:pPr>
            <a:r>
              <a:rPr lang="en-US" b="1" smtClean="0">
                <a:cs typeface="Cordia New" panose="020B0304020202020204" pitchFamily="34" charset="-34"/>
              </a:rPr>
              <a:t>They are a lessons of MCAI , tools and the efficiency validation. </a:t>
            </a:r>
            <a:endParaRPr lang="en-US" smtClean="0">
              <a:cs typeface="Cordia New" panose="020B0304020202020204" pitchFamily="34" charset="-34"/>
            </a:endParaRPr>
          </a:p>
          <a:p>
            <a:pPr eaLnBrk="1" hangingPunct="1">
              <a:spcBef>
                <a:spcPct val="0"/>
              </a:spcBef>
            </a:pPr>
            <a:endParaRPr lang="th-TH" smtClean="0"/>
          </a:p>
        </p:txBody>
      </p:sp>
      <p:sp>
        <p:nvSpPr>
          <p:cNvPr id="32772" name="ตัวยึดหมายเลขภาพนิ่ง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/>
          <a:lstStyle>
            <a:lvl1pPr eaLnBrk="0" hangingPunct="0">
              <a:defRPr sz="2800" b="1">
                <a:solidFill>
                  <a:schemeClr val="tx1"/>
                </a:solidFill>
                <a:latin typeface="Impact" panose="020B0806030902050204" pitchFamily="34" charset="0"/>
                <a:ea typeface="4803_Kwang_MD" panose="02000000000000000000" pitchFamily="2" charset="0"/>
                <a:cs typeface="4803_Kwang_MD" panose="02000000000000000000" pitchFamily="2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Impact" panose="020B0806030902050204" pitchFamily="34" charset="0"/>
                <a:ea typeface="4803_Kwang_MD" panose="02000000000000000000" pitchFamily="2" charset="0"/>
                <a:cs typeface="4803_Kwang_MD" panose="02000000000000000000" pitchFamily="2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Impact" panose="020B0806030902050204" pitchFamily="34" charset="0"/>
                <a:ea typeface="4803_Kwang_MD" panose="02000000000000000000" pitchFamily="2" charset="0"/>
                <a:cs typeface="4803_Kwang_MD" panose="02000000000000000000" pitchFamily="2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Impact" panose="020B0806030902050204" pitchFamily="34" charset="0"/>
                <a:ea typeface="4803_Kwang_MD" panose="02000000000000000000" pitchFamily="2" charset="0"/>
                <a:cs typeface="4803_Kwang_MD" panose="02000000000000000000" pitchFamily="2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Impact" panose="020B0806030902050204" pitchFamily="34" charset="0"/>
                <a:ea typeface="4803_Kwang_MD" panose="02000000000000000000" pitchFamily="2" charset="0"/>
                <a:cs typeface="4803_Kwang_MD" panose="02000000000000000000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Impact" panose="020B0806030902050204" pitchFamily="34" charset="0"/>
                <a:ea typeface="4803_Kwang_MD" panose="02000000000000000000" pitchFamily="2" charset="0"/>
                <a:cs typeface="4803_Kwang_MD" panose="02000000000000000000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Impact" panose="020B0806030902050204" pitchFamily="34" charset="0"/>
                <a:ea typeface="4803_Kwang_MD" panose="02000000000000000000" pitchFamily="2" charset="0"/>
                <a:cs typeface="4803_Kwang_MD" panose="02000000000000000000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Impact" panose="020B0806030902050204" pitchFamily="34" charset="0"/>
                <a:ea typeface="4803_Kwang_MD" panose="02000000000000000000" pitchFamily="2" charset="0"/>
                <a:cs typeface="4803_Kwang_MD" panose="02000000000000000000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Impact" panose="020B0806030902050204" pitchFamily="34" charset="0"/>
                <a:ea typeface="4803_Kwang_MD" panose="02000000000000000000" pitchFamily="2" charset="0"/>
                <a:cs typeface="4803_Kwang_MD" panose="02000000000000000000" pitchFamily="2" charset="0"/>
              </a:defRPr>
            </a:lvl9pPr>
          </a:lstStyle>
          <a:p>
            <a:pPr eaLnBrk="1" hangingPunct="1"/>
            <a:fld id="{B7468D4F-9ABD-42E9-A841-54DA80445E5E}" type="slidenum">
              <a:rPr lang="th-TH" sz="1200">
                <a:solidFill>
                  <a:prstClr val="black"/>
                </a:solidFill>
              </a:rPr>
            </a:fld>
            <a:endParaRPr lang="th-TH" sz="120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ตัวยึดรูปบนภาพนิ่ง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2771" name="ตัวยึดบันทึกย่อ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r>
              <a:rPr lang="en-US" b="1" smtClean="0">
                <a:cs typeface="Cordia New" panose="020B0304020202020204" pitchFamily="34" charset="-34"/>
              </a:rPr>
              <a:t>Then the research scope of my special problem.</a:t>
            </a:r>
            <a:endParaRPr lang="en-US" smtClean="0">
              <a:cs typeface="Cordia New" panose="020B0304020202020204" pitchFamily="34" charset="-34"/>
            </a:endParaRPr>
          </a:p>
          <a:p>
            <a:pPr eaLnBrk="1" hangingPunct="1">
              <a:spcBef>
                <a:spcPct val="0"/>
              </a:spcBef>
            </a:pPr>
            <a:r>
              <a:rPr lang="en-US" b="1" smtClean="0">
                <a:cs typeface="Cordia New" panose="020B0304020202020204" pitchFamily="34" charset="-34"/>
              </a:rPr>
              <a:t>I’ve divided my research scope into 3  part.</a:t>
            </a:r>
            <a:endParaRPr lang="en-US" smtClean="0">
              <a:cs typeface="Cordia New" panose="020B0304020202020204" pitchFamily="34" charset="-34"/>
            </a:endParaRPr>
          </a:p>
          <a:p>
            <a:pPr eaLnBrk="1" hangingPunct="1">
              <a:spcBef>
                <a:spcPct val="0"/>
              </a:spcBef>
            </a:pPr>
            <a:r>
              <a:rPr lang="en-US" b="1" smtClean="0">
                <a:cs typeface="Cordia New" panose="020B0304020202020204" pitchFamily="34" charset="-34"/>
              </a:rPr>
              <a:t>They are a lessons of MCAI , tools and the efficiency validation. </a:t>
            </a:r>
            <a:endParaRPr lang="en-US" smtClean="0">
              <a:cs typeface="Cordia New" panose="020B0304020202020204" pitchFamily="34" charset="-34"/>
            </a:endParaRPr>
          </a:p>
          <a:p>
            <a:pPr eaLnBrk="1" hangingPunct="1">
              <a:spcBef>
                <a:spcPct val="0"/>
              </a:spcBef>
            </a:pPr>
            <a:endParaRPr lang="th-TH" smtClean="0"/>
          </a:p>
        </p:txBody>
      </p:sp>
      <p:sp>
        <p:nvSpPr>
          <p:cNvPr id="32772" name="ตัวยึดหมายเลขภาพนิ่ง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/>
          <a:lstStyle>
            <a:lvl1pPr eaLnBrk="0" hangingPunct="0">
              <a:defRPr sz="2800" b="1">
                <a:solidFill>
                  <a:schemeClr val="tx1"/>
                </a:solidFill>
                <a:latin typeface="Impact" panose="020B0806030902050204" pitchFamily="34" charset="0"/>
                <a:ea typeface="4803_Kwang_MD" panose="02000000000000000000" pitchFamily="2" charset="0"/>
                <a:cs typeface="4803_Kwang_MD" panose="02000000000000000000" pitchFamily="2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Impact" panose="020B0806030902050204" pitchFamily="34" charset="0"/>
                <a:ea typeface="4803_Kwang_MD" panose="02000000000000000000" pitchFamily="2" charset="0"/>
                <a:cs typeface="4803_Kwang_MD" panose="02000000000000000000" pitchFamily="2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Impact" panose="020B0806030902050204" pitchFamily="34" charset="0"/>
                <a:ea typeface="4803_Kwang_MD" panose="02000000000000000000" pitchFamily="2" charset="0"/>
                <a:cs typeface="4803_Kwang_MD" panose="02000000000000000000" pitchFamily="2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Impact" panose="020B0806030902050204" pitchFamily="34" charset="0"/>
                <a:ea typeface="4803_Kwang_MD" panose="02000000000000000000" pitchFamily="2" charset="0"/>
                <a:cs typeface="4803_Kwang_MD" panose="02000000000000000000" pitchFamily="2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Impact" panose="020B0806030902050204" pitchFamily="34" charset="0"/>
                <a:ea typeface="4803_Kwang_MD" panose="02000000000000000000" pitchFamily="2" charset="0"/>
                <a:cs typeface="4803_Kwang_MD" panose="02000000000000000000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Impact" panose="020B0806030902050204" pitchFamily="34" charset="0"/>
                <a:ea typeface="4803_Kwang_MD" panose="02000000000000000000" pitchFamily="2" charset="0"/>
                <a:cs typeface="4803_Kwang_MD" panose="02000000000000000000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Impact" panose="020B0806030902050204" pitchFamily="34" charset="0"/>
                <a:ea typeface="4803_Kwang_MD" panose="02000000000000000000" pitchFamily="2" charset="0"/>
                <a:cs typeface="4803_Kwang_MD" panose="02000000000000000000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Impact" panose="020B0806030902050204" pitchFamily="34" charset="0"/>
                <a:ea typeface="4803_Kwang_MD" panose="02000000000000000000" pitchFamily="2" charset="0"/>
                <a:cs typeface="4803_Kwang_MD" panose="02000000000000000000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Impact" panose="020B0806030902050204" pitchFamily="34" charset="0"/>
                <a:ea typeface="4803_Kwang_MD" panose="02000000000000000000" pitchFamily="2" charset="0"/>
                <a:cs typeface="4803_Kwang_MD" panose="02000000000000000000" pitchFamily="2" charset="0"/>
              </a:defRPr>
            </a:lvl9pPr>
          </a:lstStyle>
          <a:p>
            <a:pPr eaLnBrk="1" hangingPunct="1"/>
            <a:fld id="{B7468D4F-9ABD-42E9-A841-54DA80445E5E}" type="slidenum">
              <a:rPr lang="th-TH" sz="1200">
                <a:solidFill>
                  <a:prstClr val="black"/>
                </a:solidFill>
              </a:rPr>
            </a:fld>
            <a:endParaRPr lang="th-TH" sz="120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ตัวยึดรูปบนภาพนิ่ง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2771" name="ตัวยึดบันทึกย่อ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r>
              <a:rPr lang="en-US" b="1" smtClean="0">
                <a:cs typeface="Cordia New" panose="020B0304020202020204" pitchFamily="34" charset="-34"/>
              </a:rPr>
              <a:t>Then the research scope of my special problem.</a:t>
            </a:r>
            <a:endParaRPr lang="en-US" smtClean="0">
              <a:cs typeface="Cordia New" panose="020B0304020202020204" pitchFamily="34" charset="-34"/>
            </a:endParaRPr>
          </a:p>
          <a:p>
            <a:pPr eaLnBrk="1" hangingPunct="1">
              <a:spcBef>
                <a:spcPct val="0"/>
              </a:spcBef>
            </a:pPr>
            <a:r>
              <a:rPr lang="en-US" b="1" smtClean="0">
                <a:cs typeface="Cordia New" panose="020B0304020202020204" pitchFamily="34" charset="-34"/>
              </a:rPr>
              <a:t>I’ve divided my research scope into 3  part.</a:t>
            </a:r>
            <a:endParaRPr lang="en-US" smtClean="0">
              <a:cs typeface="Cordia New" panose="020B0304020202020204" pitchFamily="34" charset="-34"/>
            </a:endParaRPr>
          </a:p>
          <a:p>
            <a:pPr eaLnBrk="1" hangingPunct="1">
              <a:spcBef>
                <a:spcPct val="0"/>
              </a:spcBef>
            </a:pPr>
            <a:r>
              <a:rPr lang="en-US" b="1" smtClean="0">
                <a:cs typeface="Cordia New" panose="020B0304020202020204" pitchFamily="34" charset="-34"/>
              </a:rPr>
              <a:t>They are a lessons of MCAI , tools and the efficiency validation. </a:t>
            </a:r>
            <a:endParaRPr lang="en-US" smtClean="0">
              <a:cs typeface="Cordia New" panose="020B0304020202020204" pitchFamily="34" charset="-34"/>
            </a:endParaRPr>
          </a:p>
          <a:p>
            <a:pPr eaLnBrk="1" hangingPunct="1">
              <a:spcBef>
                <a:spcPct val="0"/>
              </a:spcBef>
            </a:pPr>
            <a:endParaRPr lang="th-TH" smtClean="0"/>
          </a:p>
        </p:txBody>
      </p:sp>
      <p:sp>
        <p:nvSpPr>
          <p:cNvPr id="32772" name="ตัวยึดหมายเลขภาพนิ่ง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/>
          <a:lstStyle>
            <a:lvl1pPr eaLnBrk="0" hangingPunct="0">
              <a:defRPr sz="2800" b="1">
                <a:solidFill>
                  <a:schemeClr val="tx1"/>
                </a:solidFill>
                <a:latin typeface="Impact" panose="020B0806030902050204" pitchFamily="34" charset="0"/>
                <a:ea typeface="4803_Kwang_MD" panose="02000000000000000000" pitchFamily="2" charset="0"/>
                <a:cs typeface="4803_Kwang_MD" panose="02000000000000000000" pitchFamily="2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Impact" panose="020B0806030902050204" pitchFamily="34" charset="0"/>
                <a:ea typeface="4803_Kwang_MD" panose="02000000000000000000" pitchFamily="2" charset="0"/>
                <a:cs typeface="4803_Kwang_MD" panose="02000000000000000000" pitchFamily="2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Impact" panose="020B0806030902050204" pitchFamily="34" charset="0"/>
                <a:ea typeface="4803_Kwang_MD" panose="02000000000000000000" pitchFamily="2" charset="0"/>
                <a:cs typeface="4803_Kwang_MD" panose="02000000000000000000" pitchFamily="2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Impact" panose="020B0806030902050204" pitchFamily="34" charset="0"/>
                <a:ea typeface="4803_Kwang_MD" panose="02000000000000000000" pitchFamily="2" charset="0"/>
                <a:cs typeface="4803_Kwang_MD" panose="02000000000000000000" pitchFamily="2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Impact" panose="020B0806030902050204" pitchFamily="34" charset="0"/>
                <a:ea typeface="4803_Kwang_MD" panose="02000000000000000000" pitchFamily="2" charset="0"/>
                <a:cs typeface="4803_Kwang_MD" panose="02000000000000000000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Impact" panose="020B0806030902050204" pitchFamily="34" charset="0"/>
                <a:ea typeface="4803_Kwang_MD" panose="02000000000000000000" pitchFamily="2" charset="0"/>
                <a:cs typeface="4803_Kwang_MD" panose="02000000000000000000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Impact" panose="020B0806030902050204" pitchFamily="34" charset="0"/>
                <a:ea typeface="4803_Kwang_MD" panose="02000000000000000000" pitchFamily="2" charset="0"/>
                <a:cs typeface="4803_Kwang_MD" panose="02000000000000000000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Impact" panose="020B0806030902050204" pitchFamily="34" charset="0"/>
                <a:ea typeface="4803_Kwang_MD" panose="02000000000000000000" pitchFamily="2" charset="0"/>
                <a:cs typeface="4803_Kwang_MD" panose="02000000000000000000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Impact" panose="020B0806030902050204" pitchFamily="34" charset="0"/>
                <a:ea typeface="4803_Kwang_MD" panose="02000000000000000000" pitchFamily="2" charset="0"/>
                <a:cs typeface="4803_Kwang_MD" panose="02000000000000000000" pitchFamily="2" charset="0"/>
              </a:defRPr>
            </a:lvl9pPr>
          </a:lstStyle>
          <a:p>
            <a:pPr eaLnBrk="1" hangingPunct="1"/>
            <a:fld id="{B7468D4F-9ABD-42E9-A841-54DA80445E5E}" type="slidenum">
              <a:rPr lang="th-TH" sz="1200">
                <a:solidFill>
                  <a:prstClr val="black"/>
                </a:solidFill>
              </a:rPr>
            </a:fld>
            <a:endParaRPr lang="th-TH" sz="120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ตัวยึดรูปบนภาพนิ่ง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2771" name="ตัวยึดบันทึกย่อ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r>
              <a:rPr lang="en-US" b="1" smtClean="0">
                <a:cs typeface="Cordia New" panose="020B0304020202020204" pitchFamily="34" charset="-34"/>
              </a:rPr>
              <a:t>Then the research scope of my special problem.</a:t>
            </a:r>
            <a:endParaRPr lang="en-US" smtClean="0">
              <a:cs typeface="Cordia New" panose="020B0304020202020204" pitchFamily="34" charset="-34"/>
            </a:endParaRPr>
          </a:p>
          <a:p>
            <a:pPr eaLnBrk="1" hangingPunct="1">
              <a:spcBef>
                <a:spcPct val="0"/>
              </a:spcBef>
            </a:pPr>
            <a:r>
              <a:rPr lang="en-US" b="1" smtClean="0">
                <a:cs typeface="Cordia New" panose="020B0304020202020204" pitchFamily="34" charset="-34"/>
              </a:rPr>
              <a:t>I’ve divided my research scope into 3  part.</a:t>
            </a:r>
            <a:endParaRPr lang="en-US" smtClean="0">
              <a:cs typeface="Cordia New" panose="020B0304020202020204" pitchFamily="34" charset="-34"/>
            </a:endParaRPr>
          </a:p>
          <a:p>
            <a:pPr eaLnBrk="1" hangingPunct="1">
              <a:spcBef>
                <a:spcPct val="0"/>
              </a:spcBef>
            </a:pPr>
            <a:r>
              <a:rPr lang="en-US" b="1" smtClean="0">
                <a:cs typeface="Cordia New" panose="020B0304020202020204" pitchFamily="34" charset="-34"/>
              </a:rPr>
              <a:t>They are a lessons of MCAI , tools and the efficiency validation. </a:t>
            </a:r>
            <a:endParaRPr lang="en-US" smtClean="0">
              <a:cs typeface="Cordia New" panose="020B0304020202020204" pitchFamily="34" charset="-34"/>
            </a:endParaRPr>
          </a:p>
          <a:p>
            <a:pPr eaLnBrk="1" hangingPunct="1">
              <a:spcBef>
                <a:spcPct val="0"/>
              </a:spcBef>
            </a:pPr>
            <a:endParaRPr lang="th-TH" smtClean="0"/>
          </a:p>
        </p:txBody>
      </p:sp>
      <p:sp>
        <p:nvSpPr>
          <p:cNvPr id="32772" name="ตัวยึดหมายเลขภาพนิ่ง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/>
          <a:lstStyle>
            <a:lvl1pPr eaLnBrk="0" hangingPunct="0">
              <a:defRPr sz="2800" b="1">
                <a:solidFill>
                  <a:schemeClr val="tx1"/>
                </a:solidFill>
                <a:latin typeface="Impact" panose="020B0806030902050204" pitchFamily="34" charset="0"/>
                <a:ea typeface="4803_Kwang_MD" panose="02000000000000000000" pitchFamily="2" charset="0"/>
                <a:cs typeface="4803_Kwang_MD" panose="02000000000000000000" pitchFamily="2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Impact" panose="020B0806030902050204" pitchFamily="34" charset="0"/>
                <a:ea typeface="4803_Kwang_MD" panose="02000000000000000000" pitchFamily="2" charset="0"/>
                <a:cs typeface="4803_Kwang_MD" panose="02000000000000000000" pitchFamily="2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Impact" panose="020B0806030902050204" pitchFamily="34" charset="0"/>
                <a:ea typeface="4803_Kwang_MD" panose="02000000000000000000" pitchFamily="2" charset="0"/>
                <a:cs typeface="4803_Kwang_MD" panose="02000000000000000000" pitchFamily="2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Impact" panose="020B0806030902050204" pitchFamily="34" charset="0"/>
                <a:ea typeface="4803_Kwang_MD" panose="02000000000000000000" pitchFamily="2" charset="0"/>
                <a:cs typeface="4803_Kwang_MD" panose="02000000000000000000" pitchFamily="2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Impact" panose="020B0806030902050204" pitchFamily="34" charset="0"/>
                <a:ea typeface="4803_Kwang_MD" panose="02000000000000000000" pitchFamily="2" charset="0"/>
                <a:cs typeface="4803_Kwang_MD" panose="02000000000000000000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Impact" panose="020B0806030902050204" pitchFamily="34" charset="0"/>
                <a:ea typeface="4803_Kwang_MD" panose="02000000000000000000" pitchFamily="2" charset="0"/>
                <a:cs typeface="4803_Kwang_MD" panose="02000000000000000000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Impact" panose="020B0806030902050204" pitchFamily="34" charset="0"/>
                <a:ea typeface="4803_Kwang_MD" panose="02000000000000000000" pitchFamily="2" charset="0"/>
                <a:cs typeface="4803_Kwang_MD" panose="02000000000000000000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Impact" panose="020B0806030902050204" pitchFamily="34" charset="0"/>
                <a:ea typeface="4803_Kwang_MD" panose="02000000000000000000" pitchFamily="2" charset="0"/>
                <a:cs typeface="4803_Kwang_MD" panose="02000000000000000000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Impact" panose="020B0806030902050204" pitchFamily="34" charset="0"/>
                <a:ea typeface="4803_Kwang_MD" panose="02000000000000000000" pitchFamily="2" charset="0"/>
                <a:cs typeface="4803_Kwang_MD" panose="02000000000000000000" pitchFamily="2" charset="0"/>
              </a:defRPr>
            </a:lvl9pPr>
          </a:lstStyle>
          <a:p>
            <a:pPr eaLnBrk="1" hangingPunct="1"/>
            <a:fld id="{B7468D4F-9ABD-42E9-A841-54DA80445E5E}" type="slidenum">
              <a:rPr lang="th-TH" sz="1200">
                <a:solidFill>
                  <a:prstClr val="black"/>
                </a:solidFill>
              </a:rPr>
            </a:fld>
            <a:endParaRPr lang="th-TH" sz="120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ตัวยึดรูปบนภาพนิ่ง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2771" name="ตัวยึดบันทึกย่อ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r>
              <a:rPr lang="en-US" b="1" smtClean="0">
                <a:cs typeface="Cordia New" panose="020B0304020202020204" pitchFamily="34" charset="-34"/>
              </a:rPr>
              <a:t>Then the research scope of my special problem.</a:t>
            </a:r>
            <a:endParaRPr lang="en-US" smtClean="0">
              <a:cs typeface="Cordia New" panose="020B0304020202020204" pitchFamily="34" charset="-34"/>
            </a:endParaRPr>
          </a:p>
          <a:p>
            <a:pPr eaLnBrk="1" hangingPunct="1">
              <a:spcBef>
                <a:spcPct val="0"/>
              </a:spcBef>
            </a:pPr>
            <a:r>
              <a:rPr lang="en-US" b="1" smtClean="0">
                <a:cs typeface="Cordia New" panose="020B0304020202020204" pitchFamily="34" charset="-34"/>
              </a:rPr>
              <a:t>I’ve divided my research scope into 3  part.</a:t>
            </a:r>
            <a:endParaRPr lang="en-US" smtClean="0">
              <a:cs typeface="Cordia New" panose="020B0304020202020204" pitchFamily="34" charset="-34"/>
            </a:endParaRPr>
          </a:p>
          <a:p>
            <a:pPr eaLnBrk="1" hangingPunct="1">
              <a:spcBef>
                <a:spcPct val="0"/>
              </a:spcBef>
            </a:pPr>
            <a:r>
              <a:rPr lang="en-US" b="1" smtClean="0">
                <a:cs typeface="Cordia New" panose="020B0304020202020204" pitchFamily="34" charset="-34"/>
              </a:rPr>
              <a:t>They are a lessons of MCAI , tools and the efficiency validation. </a:t>
            </a:r>
            <a:endParaRPr lang="en-US" smtClean="0">
              <a:cs typeface="Cordia New" panose="020B0304020202020204" pitchFamily="34" charset="-34"/>
            </a:endParaRPr>
          </a:p>
          <a:p>
            <a:pPr eaLnBrk="1" hangingPunct="1">
              <a:spcBef>
                <a:spcPct val="0"/>
              </a:spcBef>
            </a:pPr>
            <a:endParaRPr lang="th-TH" smtClean="0"/>
          </a:p>
        </p:txBody>
      </p:sp>
      <p:sp>
        <p:nvSpPr>
          <p:cNvPr id="32772" name="ตัวยึดหมายเลขภาพนิ่ง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/>
          <a:lstStyle>
            <a:lvl1pPr eaLnBrk="0" hangingPunct="0">
              <a:defRPr sz="2800" b="1">
                <a:solidFill>
                  <a:schemeClr val="tx1"/>
                </a:solidFill>
                <a:latin typeface="Impact" panose="020B0806030902050204" pitchFamily="34" charset="0"/>
                <a:ea typeface="4803_Kwang_MD" panose="02000000000000000000" pitchFamily="2" charset="0"/>
                <a:cs typeface="4803_Kwang_MD" panose="02000000000000000000" pitchFamily="2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Impact" panose="020B0806030902050204" pitchFamily="34" charset="0"/>
                <a:ea typeface="4803_Kwang_MD" panose="02000000000000000000" pitchFamily="2" charset="0"/>
                <a:cs typeface="4803_Kwang_MD" panose="02000000000000000000" pitchFamily="2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Impact" panose="020B0806030902050204" pitchFamily="34" charset="0"/>
                <a:ea typeface="4803_Kwang_MD" panose="02000000000000000000" pitchFamily="2" charset="0"/>
                <a:cs typeface="4803_Kwang_MD" panose="02000000000000000000" pitchFamily="2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Impact" panose="020B0806030902050204" pitchFamily="34" charset="0"/>
                <a:ea typeface="4803_Kwang_MD" panose="02000000000000000000" pitchFamily="2" charset="0"/>
                <a:cs typeface="4803_Kwang_MD" panose="02000000000000000000" pitchFamily="2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Impact" panose="020B0806030902050204" pitchFamily="34" charset="0"/>
                <a:ea typeface="4803_Kwang_MD" panose="02000000000000000000" pitchFamily="2" charset="0"/>
                <a:cs typeface="4803_Kwang_MD" panose="02000000000000000000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Impact" panose="020B0806030902050204" pitchFamily="34" charset="0"/>
                <a:ea typeface="4803_Kwang_MD" panose="02000000000000000000" pitchFamily="2" charset="0"/>
                <a:cs typeface="4803_Kwang_MD" panose="02000000000000000000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Impact" panose="020B0806030902050204" pitchFamily="34" charset="0"/>
                <a:ea typeface="4803_Kwang_MD" panose="02000000000000000000" pitchFamily="2" charset="0"/>
                <a:cs typeface="4803_Kwang_MD" panose="02000000000000000000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Impact" panose="020B0806030902050204" pitchFamily="34" charset="0"/>
                <a:ea typeface="4803_Kwang_MD" panose="02000000000000000000" pitchFamily="2" charset="0"/>
                <a:cs typeface="4803_Kwang_MD" panose="02000000000000000000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Impact" panose="020B0806030902050204" pitchFamily="34" charset="0"/>
                <a:ea typeface="4803_Kwang_MD" panose="02000000000000000000" pitchFamily="2" charset="0"/>
                <a:cs typeface="4803_Kwang_MD" panose="02000000000000000000" pitchFamily="2" charset="0"/>
              </a:defRPr>
            </a:lvl9pPr>
          </a:lstStyle>
          <a:p>
            <a:pPr eaLnBrk="1" hangingPunct="1"/>
            <a:fld id="{B7468D4F-9ABD-42E9-A841-54DA80445E5E}" type="slidenum">
              <a:rPr lang="th-TH" sz="1200">
                <a:solidFill>
                  <a:prstClr val="black"/>
                </a:solidFill>
              </a:rPr>
            </a:fld>
            <a:endParaRPr lang="th-TH" sz="120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ตัวยึดรูปบนภาพนิ่ง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2771" name="ตัวยึดบันทึกย่อ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r>
              <a:rPr lang="en-US" b="1" smtClean="0">
                <a:cs typeface="Cordia New" panose="020B0304020202020204" pitchFamily="34" charset="-34"/>
              </a:rPr>
              <a:t>Then the research scope of my special problem.</a:t>
            </a:r>
            <a:endParaRPr lang="en-US" smtClean="0">
              <a:cs typeface="Cordia New" panose="020B0304020202020204" pitchFamily="34" charset="-34"/>
            </a:endParaRPr>
          </a:p>
          <a:p>
            <a:pPr eaLnBrk="1" hangingPunct="1">
              <a:spcBef>
                <a:spcPct val="0"/>
              </a:spcBef>
            </a:pPr>
            <a:r>
              <a:rPr lang="en-US" b="1" smtClean="0">
                <a:cs typeface="Cordia New" panose="020B0304020202020204" pitchFamily="34" charset="-34"/>
              </a:rPr>
              <a:t>I’ve divided my research scope into 3  part.</a:t>
            </a:r>
            <a:endParaRPr lang="en-US" smtClean="0">
              <a:cs typeface="Cordia New" panose="020B0304020202020204" pitchFamily="34" charset="-34"/>
            </a:endParaRPr>
          </a:p>
          <a:p>
            <a:pPr eaLnBrk="1" hangingPunct="1">
              <a:spcBef>
                <a:spcPct val="0"/>
              </a:spcBef>
            </a:pPr>
            <a:r>
              <a:rPr lang="en-US" b="1" smtClean="0">
                <a:cs typeface="Cordia New" panose="020B0304020202020204" pitchFamily="34" charset="-34"/>
              </a:rPr>
              <a:t>They are a lessons of MCAI , tools and the efficiency validation. </a:t>
            </a:r>
            <a:endParaRPr lang="en-US" smtClean="0">
              <a:cs typeface="Cordia New" panose="020B0304020202020204" pitchFamily="34" charset="-34"/>
            </a:endParaRPr>
          </a:p>
          <a:p>
            <a:pPr eaLnBrk="1" hangingPunct="1">
              <a:spcBef>
                <a:spcPct val="0"/>
              </a:spcBef>
            </a:pPr>
            <a:endParaRPr lang="th-TH" smtClean="0"/>
          </a:p>
        </p:txBody>
      </p:sp>
      <p:sp>
        <p:nvSpPr>
          <p:cNvPr id="32772" name="ตัวยึดหมายเลขภาพนิ่ง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/>
          <a:lstStyle>
            <a:lvl1pPr eaLnBrk="0" hangingPunct="0">
              <a:defRPr sz="2800" b="1">
                <a:solidFill>
                  <a:schemeClr val="tx1"/>
                </a:solidFill>
                <a:latin typeface="Impact" panose="020B0806030902050204" pitchFamily="34" charset="0"/>
                <a:ea typeface="4803_Kwang_MD" panose="02000000000000000000" pitchFamily="2" charset="0"/>
                <a:cs typeface="4803_Kwang_MD" panose="02000000000000000000" pitchFamily="2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Impact" panose="020B0806030902050204" pitchFamily="34" charset="0"/>
                <a:ea typeface="4803_Kwang_MD" panose="02000000000000000000" pitchFamily="2" charset="0"/>
                <a:cs typeface="4803_Kwang_MD" panose="02000000000000000000" pitchFamily="2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Impact" panose="020B0806030902050204" pitchFamily="34" charset="0"/>
                <a:ea typeface="4803_Kwang_MD" panose="02000000000000000000" pitchFamily="2" charset="0"/>
                <a:cs typeface="4803_Kwang_MD" panose="02000000000000000000" pitchFamily="2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Impact" panose="020B0806030902050204" pitchFamily="34" charset="0"/>
                <a:ea typeface="4803_Kwang_MD" panose="02000000000000000000" pitchFamily="2" charset="0"/>
                <a:cs typeface="4803_Kwang_MD" panose="02000000000000000000" pitchFamily="2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Impact" panose="020B0806030902050204" pitchFamily="34" charset="0"/>
                <a:ea typeface="4803_Kwang_MD" panose="02000000000000000000" pitchFamily="2" charset="0"/>
                <a:cs typeface="4803_Kwang_MD" panose="02000000000000000000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Impact" panose="020B0806030902050204" pitchFamily="34" charset="0"/>
                <a:ea typeface="4803_Kwang_MD" panose="02000000000000000000" pitchFamily="2" charset="0"/>
                <a:cs typeface="4803_Kwang_MD" panose="02000000000000000000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Impact" panose="020B0806030902050204" pitchFamily="34" charset="0"/>
                <a:ea typeface="4803_Kwang_MD" panose="02000000000000000000" pitchFamily="2" charset="0"/>
                <a:cs typeface="4803_Kwang_MD" panose="02000000000000000000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Impact" panose="020B0806030902050204" pitchFamily="34" charset="0"/>
                <a:ea typeface="4803_Kwang_MD" panose="02000000000000000000" pitchFamily="2" charset="0"/>
                <a:cs typeface="4803_Kwang_MD" panose="02000000000000000000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Impact" panose="020B0806030902050204" pitchFamily="34" charset="0"/>
                <a:ea typeface="4803_Kwang_MD" panose="02000000000000000000" pitchFamily="2" charset="0"/>
                <a:cs typeface="4803_Kwang_MD" panose="02000000000000000000" pitchFamily="2" charset="0"/>
              </a:defRPr>
            </a:lvl9pPr>
          </a:lstStyle>
          <a:p>
            <a:pPr eaLnBrk="1" hangingPunct="1"/>
            <a:fld id="{B7468D4F-9ABD-42E9-A841-54DA80445E5E}" type="slidenum">
              <a:rPr lang="th-TH" sz="1200">
                <a:solidFill>
                  <a:prstClr val="black"/>
                </a:solidFill>
              </a:rPr>
            </a:fld>
            <a:endParaRPr lang="th-TH" sz="120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themeOverride" Target="../theme/themeOverride1.xml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themeOverride" Target="../theme/themeOverride2.xml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ภาพนิ่ง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ชื่อเรื่อง 8"/>
          <p:cNvSpPr>
            <a:spLocks noGrp="1"/>
          </p:cNvSpPr>
          <p:nvPr>
            <p:ph type="ctrTitle" hasCustomPrompt="1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en-US"/>
          </a:p>
        </p:txBody>
      </p:sp>
      <p:sp>
        <p:nvSpPr>
          <p:cNvPr id="17" name="ชื่อเรื่องรอง 16"/>
          <p:cNvSpPr>
            <a:spLocks noGrp="1"/>
          </p:cNvSpPr>
          <p:nvPr>
            <p:ph type="subTitle" idx="1" hasCustomPrompt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th-TH" smtClean="0"/>
              <a:t>คลิกเพื่อแก้ไขลักษณะชื่อเรื่องรองต้นแบบ</a:t>
            </a:r>
            <a:endParaRPr lang="en-US"/>
          </a:p>
        </p:txBody>
      </p:sp>
      <p:sp>
        <p:nvSpPr>
          <p:cNvPr id="4" name="ตัวยึดวันที่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D1EAEE"/>
                </a:solidFill>
              </a:defRPr>
            </a:lvl1pPr>
          </a:lstStyle>
          <a:p>
            <a:pPr>
              <a:defRPr/>
            </a:pPr>
            <a:fld id="{6935A6D2-9B5D-419B-A042-4D85EABD3D79}" type="datetimeFigureOut">
              <a:rPr lang="th-TH"/>
            </a:fld>
            <a:endParaRPr lang="th-TH"/>
          </a:p>
        </p:txBody>
      </p:sp>
      <p:sp>
        <p:nvSpPr>
          <p:cNvPr id="5" name="ตัวยึดท้ายกระดาษ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D1EAEE"/>
                </a:solidFill>
              </a:defRPr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6" name="ตัวยึดหมายเลขภาพนิ่ง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D1EAEE"/>
                </a:solidFill>
              </a:defRPr>
            </a:lvl1pPr>
          </a:lstStyle>
          <a:p>
            <a:pPr>
              <a:defRPr/>
            </a:pPr>
            <a:fld id="{BC410FBB-4268-46C0-84C6-55E03882AB60}" type="slidenum">
              <a:rPr lang="en-US"/>
            </a:fld>
            <a:endParaRPr lang="th-TH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en-US"/>
          </a:p>
        </p:txBody>
      </p:sp>
      <p:sp>
        <p:nvSpPr>
          <p:cNvPr id="3" name="ตัวยึดข้อความแนวตั้ง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  <a:endParaRPr lang="th-TH" smtClean="0"/>
          </a:p>
          <a:p>
            <a:pPr lvl="1"/>
            <a:r>
              <a:rPr lang="th-TH" smtClean="0"/>
              <a:t>ระดับที่สอง</a:t>
            </a:r>
            <a:endParaRPr lang="th-TH" smtClean="0"/>
          </a:p>
          <a:p>
            <a:pPr lvl="2"/>
            <a:r>
              <a:rPr lang="th-TH" smtClean="0"/>
              <a:t>ระดับที่สาม</a:t>
            </a:r>
            <a:endParaRPr lang="th-TH" smtClean="0"/>
          </a:p>
          <a:p>
            <a:pPr lvl="3"/>
            <a:r>
              <a:rPr lang="th-TH" smtClean="0"/>
              <a:t>ระดับที่สี่</a:t>
            </a:r>
            <a:endParaRPr lang="th-TH" smtClean="0"/>
          </a:p>
          <a:p>
            <a:pPr lvl="4"/>
            <a:r>
              <a:rPr lang="th-TH" smtClean="0"/>
              <a:t>ระดับที่ห้า</a:t>
            </a:r>
            <a:endParaRPr lang="en-US"/>
          </a:p>
        </p:txBody>
      </p:sp>
      <p:sp>
        <p:nvSpPr>
          <p:cNvPr id="4" name="ตัวยึดวันที่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03D353-193E-4D15-B8F2-7591793D8B10}" type="datetimeFigureOut">
              <a:rPr lang="th-TH"/>
            </a:fld>
            <a:endParaRPr lang="th-TH"/>
          </a:p>
        </p:txBody>
      </p:sp>
      <p:sp>
        <p:nvSpPr>
          <p:cNvPr id="5" name="ตัวยึดท้ายกระดาษ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6" name="ตัวยึดหมายเลขภาพนิ่ง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BBB837-F1D8-4F42-9F26-F18026F23219}" type="slidenum">
              <a:rPr lang="en-US"/>
            </a:fld>
            <a:endParaRPr lang="th-TH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แนวตั้ง 1"/>
          <p:cNvSpPr>
            <a:spLocks noGrp="1"/>
          </p:cNvSpPr>
          <p:nvPr>
            <p:ph type="title" orient="vert" hasCustomPrompt="1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en-US"/>
          </a:p>
        </p:txBody>
      </p:sp>
      <p:sp>
        <p:nvSpPr>
          <p:cNvPr id="3" name="ตัวยึดข้อความแนวตั้ง 2"/>
          <p:cNvSpPr>
            <a:spLocks noGrp="1"/>
          </p:cNvSpPr>
          <p:nvPr>
            <p:ph type="body" orient="vert" idx="1" hasCustomPrompt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  <a:endParaRPr lang="th-TH" smtClean="0"/>
          </a:p>
          <a:p>
            <a:pPr lvl="1"/>
            <a:r>
              <a:rPr lang="th-TH" smtClean="0"/>
              <a:t>ระดับที่สอง</a:t>
            </a:r>
            <a:endParaRPr lang="th-TH" smtClean="0"/>
          </a:p>
          <a:p>
            <a:pPr lvl="2"/>
            <a:r>
              <a:rPr lang="th-TH" smtClean="0"/>
              <a:t>ระดับที่สาม</a:t>
            </a:r>
            <a:endParaRPr lang="th-TH" smtClean="0"/>
          </a:p>
          <a:p>
            <a:pPr lvl="3"/>
            <a:r>
              <a:rPr lang="th-TH" smtClean="0"/>
              <a:t>ระดับที่สี่</a:t>
            </a:r>
            <a:endParaRPr lang="th-TH" smtClean="0"/>
          </a:p>
          <a:p>
            <a:pPr lvl="4"/>
            <a:r>
              <a:rPr lang="th-TH" smtClean="0"/>
              <a:t>ระดับที่ห้า</a:t>
            </a:r>
            <a:endParaRPr lang="en-US"/>
          </a:p>
        </p:txBody>
      </p:sp>
      <p:sp>
        <p:nvSpPr>
          <p:cNvPr id="4" name="ตัวยึดวันที่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E7C45D-3ADD-4CB6-8E86-CD38C9DB2799}" type="datetimeFigureOut">
              <a:rPr lang="th-TH"/>
            </a:fld>
            <a:endParaRPr lang="th-TH"/>
          </a:p>
        </p:txBody>
      </p:sp>
      <p:sp>
        <p:nvSpPr>
          <p:cNvPr id="5" name="ตัวยึดท้ายกระดาษ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6" name="ตัวยึดหมายเลขภาพนิ่ง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5845E2-7F97-43B8-AA0D-304320EBD439}" type="slidenum">
              <a:rPr lang="en-US"/>
            </a:fld>
            <a:endParaRPr lang="th-TH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en-US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  <a:endParaRPr lang="th-TH" smtClean="0"/>
          </a:p>
          <a:p>
            <a:pPr lvl="1"/>
            <a:r>
              <a:rPr lang="th-TH" smtClean="0"/>
              <a:t>ระดับที่สอง</a:t>
            </a:r>
            <a:endParaRPr lang="th-TH" smtClean="0"/>
          </a:p>
          <a:p>
            <a:pPr lvl="2"/>
            <a:r>
              <a:rPr lang="th-TH" smtClean="0"/>
              <a:t>ระดับที่สาม</a:t>
            </a:r>
            <a:endParaRPr lang="th-TH" smtClean="0"/>
          </a:p>
          <a:p>
            <a:pPr lvl="3"/>
            <a:r>
              <a:rPr lang="th-TH" smtClean="0"/>
              <a:t>ระดับที่สี่</a:t>
            </a:r>
            <a:endParaRPr lang="th-TH" smtClean="0"/>
          </a:p>
          <a:p>
            <a:pPr lvl="4"/>
            <a:r>
              <a:rPr lang="th-TH" smtClean="0"/>
              <a:t>ระดับที่ห้า</a:t>
            </a:r>
            <a:endParaRPr lang="en-US"/>
          </a:p>
        </p:txBody>
      </p:sp>
      <p:sp>
        <p:nvSpPr>
          <p:cNvPr id="4" name="ตัวยึดวันที่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1A02ED-BF21-40AA-A969-3DC0F024B6B6}" type="datetimeFigureOut">
              <a:rPr lang="th-TH"/>
            </a:fld>
            <a:endParaRPr lang="th-TH"/>
          </a:p>
        </p:txBody>
      </p:sp>
      <p:sp>
        <p:nvSpPr>
          <p:cNvPr id="5" name="ตัวยึดท้ายกระดาษ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6" name="ตัวยึดหมายเลขภาพนิ่ง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26CF29-C178-466F-9ACB-064D2336D91A}" type="slidenum">
              <a:rPr lang="en-US"/>
            </a:fld>
            <a:endParaRPr lang="th-TH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 hasCustomPrompt="1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en-US"/>
          </a:p>
        </p:txBody>
      </p:sp>
      <p:sp>
        <p:nvSpPr>
          <p:cNvPr id="3" name="ตัวยึดข้อความ 2"/>
          <p:cNvSpPr>
            <a:spLocks noGrp="1"/>
          </p:cNvSpPr>
          <p:nvPr>
            <p:ph type="body" idx="1" hasCustomPrompt="1"/>
          </p:nvPr>
        </p:nvSpPr>
        <p:spPr>
          <a:xfrm>
            <a:off x="530352" y="2704664"/>
            <a:ext cx="77724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  <a:endParaRPr lang="th-TH" smtClean="0"/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D1EAEE"/>
                </a:solidFill>
              </a:defRPr>
            </a:lvl1pPr>
          </a:lstStyle>
          <a:p>
            <a:pPr>
              <a:defRPr/>
            </a:pPr>
            <a:fld id="{D2CE22F5-E23B-4B02-8EC1-710A3045A5F7}" type="datetimeFigureOut">
              <a:rPr lang="th-TH"/>
            </a:fld>
            <a:endParaRPr lang="th-TH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D1EAEE"/>
                </a:solidFill>
              </a:defRPr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D1EAEE"/>
                </a:solidFill>
              </a:defRPr>
            </a:lvl1pPr>
          </a:lstStyle>
          <a:p>
            <a:pPr>
              <a:defRPr/>
            </a:pPr>
            <a:fld id="{6964CB12-B466-4762-BFD9-F7923C78CADB}" type="slidenum">
              <a:rPr lang="en-US"/>
            </a:fld>
            <a:endParaRPr lang="th-TH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 hasCustomPrompt="1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en-US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sz="half" idx="1" hasCustomPrompt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  <a:endParaRPr lang="th-TH" smtClean="0"/>
          </a:p>
          <a:p>
            <a:pPr lvl="1"/>
            <a:r>
              <a:rPr lang="th-TH" smtClean="0"/>
              <a:t>ระดับที่สอง</a:t>
            </a:r>
            <a:endParaRPr lang="th-TH" smtClean="0"/>
          </a:p>
          <a:p>
            <a:pPr lvl="2"/>
            <a:r>
              <a:rPr lang="th-TH" smtClean="0"/>
              <a:t>ระดับที่สาม</a:t>
            </a:r>
            <a:endParaRPr lang="th-TH" smtClean="0"/>
          </a:p>
          <a:p>
            <a:pPr lvl="3"/>
            <a:r>
              <a:rPr lang="th-TH" smtClean="0"/>
              <a:t>ระดับที่สี่</a:t>
            </a:r>
            <a:endParaRPr lang="th-TH" smtClean="0"/>
          </a:p>
          <a:p>
            <a:pPr lvl="4"/>
            <a:r>
              <a:rPr lang="th-TH" smtClean="0"/>
              <a:t>ระดับที่ห้า</a:t>
            </a:r>
            <a:endParaRPr lang="en-US"/>
          </a:p>
        </p:txBody>
      </p:sp>
      <p:sp>
        <p:nvSpPr>
          <p:cNvPr id="4" name="ตัวยึดเนื้อหา 3"/>
          <p:cNvSpPr>
            <a:spLocks noGrp="1"/>
          </p:cNvSpPr>
          <p:nvPr>
            <p:ph sz="half" idx="2" hasCustomPrompt="1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  <a:endParaRPr lang="th-TH" smtClean="0"/>
          </a:p>
          <a:p>
            <a:pPr lvl="1"/>
            <a:r>
              <a:rPr lang="th-TH" smtClean="0"/>
              <a:t>ระดับที่สอง</a:t>
            </a:r>
            <a:endParaRPr lang="th-TH" smtClean="0"/>
          </a:p>
          <a:p>
            <a:pPr lvl="2"/>
            <a:r>
              <a:rPr lang="th-TH" smtClean="0"/>
              <a:t>ระดับที่สาม</a:t>
            </a:r>
            <a:endParaRPr lang="th-TH" smtClean="0"/>
          </a:p>
          <a:p>
            <a:pPr lvl="3"/>
            <a:r>
              <a:rPr lang="th-TH" smtClean="0"/>
              <a:t>ระดับที่สี่</a:t>
            </a:r>
            <a:endParaRPr lang="th-TH" smtClean="0"/>
          </a:p>
          <a:p>
            <a:pPr lvl="4"/>
            <a:r>
              <a:rPr lang="th-TH" smtClean="0"/>
              <a:t>ระดับที่ห้า</a:t>
            </a:r>
            <a:endParaRPr lang="en-US"/>
          </a:p>
        </p:txBody>
      </p:sp>
      <p:sp>
        <p:nvSpPr>
          <p:cNvPr id="5" name="ตัวยึดวันที่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F3CCFC-2F32-4E2E-AB83-3398EDFF0361}" type="datetimeFigureOut">
              <a:rPr lang="th-TH"/>
            </a:fld>
            <a:endParaRPr lang="th-TH"/>
          </a:p>
        </p:txBody>
      </p:sp>
      <p:sp>
        <p:nvSpPr>
          <p:cNvPr id="6" name="ตัวยึดท้ายกระดาษ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7" name="ตัวยึดหมายเลขภาพนิ่ง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79031A-7147-466D-982A-9D4512A9C5FB}" type="slidenum">
              <a:rPr lang="en-US"/>
            </a:fld>
            <a:endParaRPr lang="th-TH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 hasCustomPrompt="1"/>
          </p:nvPr>
        </p:nvSpPr>
        <p:spPr>
          <a:xfrm>
            <a:off x="457200" y="70408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en-US"/>
          </a:p>
        </p:txBody>
      </p:sp>
      <p:sp>
        <p:nvSpPr>
          <p:cNvPr id="3" name="ตัวยึดข้อความ 2"/>
          <p:cNvSpPr>
            <a:spLocks noGrp="1"/>
          </p:cNvSpPr>
          <p:nvPr>
            <p:ph type="body" idx="1" hasCustomPrompt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  <a:endParaRPr lang="th-TH" smtClean="0"/>
          </a:p>
        </p:txBody>
      </p:sp>
      <p:sp>
        <p:nvSpPr>
          <p:cNvPr id="4" name="ตัวยึดข้อความ 3"/>
          <p:cNvSpPr>
            <a:spLocks noGrp="1"/>
          </p:cNvSpPr>
          <p:nvPr>
            <p:ph type="body" sz="half" idx="3" hasCustomPrompt="1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  <a:endParaRPr lang="th-TH" smtClean="0"/>
          </a:p>
        </p:txBody>
      </p:sp>
      <p:sp>
        <p:nvSpPr>
          <p:cNvPr id="5" name="ตัวยึดเนื้อหา 4"/>
          <p:cNvSpPr>
            <a:spLocks noGrp="1"/>
          </p:cNvSpPr>
          <p:nvPr>
            <p:ph sz="quarter" idx="2" hasCustomPrompt="1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  <a:endParaRPr lang="th-TH" smtClean="0"/>
          </a:p>
          <a:p>
            <a:pPr lvl="1"/>
            <a:r>
              <a:rPr lang="th-TH" smtClean="0"/>
              <a:t>ระดับที่สอง</a:t>
            </a:r>
            <a:endParaRPr lang="th-TH" smtClean="0"/>
          </a:p>
          <a:p>
            <a:pPr lvl="2"/>
            <a:r>
              <a:rPr lang="th-TH" smtClean="0"/>
              <a:t>ระดับที่สาม</a:t>
            </a:r>
            <a:endParaRPr lang="th-TH" smtClean="0"/>
          </a:p>
          <a:p>
            <a:pPr lvl="3"/>
            <a:r>
              <a:rPr lang="th-TH" smtClean="0"/>
              <a:t>ระดับที่สี่</a:t>
            </a:r>
            <a:endParaRPr lang="th-TH" smtClean="0"/>
          </a:p>
          <a:p>
            <a:pPr lvl="4"/>
            <a:r>
              <a:rPr lang="th-TH" smtClean="0"/>
              <a:t>ระดับที่ห้า</a:t>
            </a:r>
            <a:endParaRPr lang="en-US"/>
          </a:p>
        </p:txBody>
      </p:sp>
      <p:sp>
        <p:nvSpPr>
          <p:cNvPr id="6" name="ตัวยึดเนื้อหา 5"/>
          <p:cNvSpPr>
            <a:spLocks noGrp="1"/>
          </p:cNvSpPr>
          <p:nvPr>
            <p:ph sz="quarter" idx="4" hasCustomPrompt="1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  <a:endParaRPr lang="th-TH" smtClean="0"/>
          </a:p>
          <a:p>
            <a:pPr lvl="1"/>
            <a:r>
              <a:rPr lang="th-TH" smtClean="0"/>
              <a:t>ระดับที่สอง</a:t>
            </a:r>
            <a:endParaRPr lang="th-TH" smtClean="0"/>
          </a:p>
          <a:p>
            <a:pPr lvl="2"/>
            <a:r>
              <a:rPr lang="th-TH" smtClean="0"/>
              <a:t>ระดับที่สาม</a:t>
            </a:r>
            <a:endParaRPr lang="th-TH" smtClean="0"/>
          </a:p>
          <a:p>
            <a:pPr lvl="3"/>
            <a:r>
              <a:rPr lang="th-TH" smtClean="0"/>
              <a:t>ระดับที่สี่</a:t>
            </a:r>
            <a:endParaRPr lang="th-TH" smtClean="0"/>
          </a:p>
          <a:p>
            <a:pPr lvl="4"/>
            <a:r>
              <a:rPr lang="th-TH" smtClean="0"/>
              <a:t>ระดับที่ห้า</a:t>
            </a:r>
            <a:endParaRPr lang="en-US"/>
          </a:p>
        </p:txBody>
      </p:sp>
      <p:sp>
        <p:nvSpPr>
          <p:cNvPr id="7" name="ตัวยึดวันที่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DEF8F5-5C83-42D4-BD47-EBBBC9543AC2}" type="datetimeFigureOut">
              <a:rPr lang="th-TH"/>
            </a:fld>
            <a:endParaRPr lang="th-TH"/>
          </a:p>
        </p:txBody>
      </p:sp>
      <p:sp>
        <p:nvSpPr>
          <p:cNvPr id="8" name="ตัวยึดท้ายกระดาษ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9" name="ตัวยึดหมายเลขภาพนิ่ง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8F82FE-522D-407B-BB1A-705B86E5D7D4}" type="slidenum">
              <a:rPr lang="en-US"/>
            </a:fld>
            <a:endParaRPr lang="th-TH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 hasCustomPrompt="1"/>
          </p:nvPr>
        </p:nvSpPr>
        <p:spPr>
          <a:xfrm>
            <a:off x="457200" y="704088"/>
            <a:ext cx="83058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en-US"/>
          </a:p>
        </p:txBody>
      </p:sp>
      <p:sp>
        <p:nvSpPr>
          <p:cNvPr id="3" name="ตัวยึดวันที่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3A8F44-EA09-4E6E-9E88-DF8D0B15880F}" type="datetimeFigureOut">
              <a:rPr lang="th-TH"/>
            </a:fld>
            <a:endParaRPr lang="th-TH"/>
          </a:p>
        </p:txBody>
      </p:sp>
      <p:sp>
        <p:nvSpPr>
          <p:cNvPr id="4" name="ตัวยึดท้ายกระดาษ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5" name="ตัวยึดหมายเลขภาพนิ่ง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4D8E49-C3F9-4058-A435-E79D0708653A}" type="slidenum">
              <a:rPr lang="en-US"/>
            </a:fld>
            <a:endParaRPr lang="th-TH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ยึดวันที่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DA63B9-58DA-4726-BB41-7DD76B27E8DD}" type="datetimeFigureOut">
              <a:rPr lang="th-TH"/>
            </a:fld>
            <a:endParaRPr lang="th-TH"/>
          </a:p>
        </p:txBody>
      </p:sp>
      <p:sp>
        <p:nvSpPr>
          <p:cNvPr id="3" name="ตัวยึดท้ายกระดาษ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4" name="ตัวยึดหมายเลขภาพนิ่ง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5D7D82-7353-4E98-B52F-CF339971FAE7}" type="slidenum">
              <a:rPr lang="en-US"/>
            </a:fld>
            <a:endParaRPr lang="th-TH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 hasCustomPrompt="1"/>
          </p:nvPr>
        </p:nvSpPr>
        <p:spPr>
          <a:xfrm>
            <a:off x="685800" y="514352"/>
            <a:ext cx="27432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en-US"/>
          </a:p>
        </p:txBody>
      </p:sp>
      <p:sp>
        <p:nvSpPr>
          <p:cNvPr id="3" name="ตัวยึดข้อความ 2"/>
          <p:cNvSpPr>
            <a:spLocks noGrp="1"/>
          </p:cNvSpPr>
          <p:nvPr>
            <p:ph type="body" idx="2" hasCustomPrompt="1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  <a:endParaRPr lang="th-TH" smtClean="0"/>
          </a:p>
        </p:txBody>
      </p:sp>
      <p:sp>
        <p:nvSpPr>
          <p:cNvPr id="4" name="ตัวยึดเนื้อหา 3"/>
          <p:cNvSpPr>
            <a:spLocks noGrp="1"/>
          </p:cNvSpPr>
          <p:nvPr>
            <p:ph sz="half" idx="1" hasCustomPrompt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  <a:endParaRPr lang="th-TH" smtClean="0"/>
          </a:p>
          <a:p>
            <a:pPr lvl="1"/>
            <a:r>
              <a:rPr lang="th-TH" smtClean="0"/>
              <a:t>ระดับที่สอง</a:t>
            </a:r>
            <a:endParaRPr lang="th-TH" smtClean="0"/>
          </a:p>
          <a:p>
            <a:pPr lvl="2"/>
            <a:r>
              <a:rPr lang="th-TH" smtClean="0"/>
              <a:t>ระดับที่สาม</a:t>
            </a:r>
            <a:endParaRPr lang="th-TH" smtClean="0"/>
          </a:p>
          <a:p>
            <a:pPr lvl="3"/>
            <a:r>
              <a:rPr lang="th-TH" smtClean="0"/>
              <a:t>ระดับที่สี่</a:t>
            </a:r>
            <a:endParaRPr lang="th-TH" smtClean="0"/>
          </a:p>
          <a:p>
            <a:pPr lvl="4"/>
            <a:r>
              <a:rPr lang="th-TH" smtClean="0"/>
              <a:t>ระดับที่ห้า</a:t>
            </a:r>
            <a:endParaRPr lang="en-US"/>
          </a:p>
        </p:txBody>
      </p:sp>
      <p:sp>
        <p:nvSpPr>
          <p:cNvPr id="5" name="ตัวยึดวันที่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96AC79-3FBE-41F5-9889-84B841AAF8E4}" type="datetimeFigureOut">
              <a:rPr lang="th-TH"/>
            </a:fld>
            <a:endParaRPr lang="th-TH"/>
          </a:p>
        </p:txBody>
      </p:sp>
      <p:sp>
        <p:nvSpPr>
          <p:cNvPr id="6" name="ตัวยึดท้ายกระดาษ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7" name="ตัวยึดหมายเลขภาพนิ่ง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A85234-3276-4D59-9F3A-57286F356EFC}" type="slidenum">
              <a:rPr lang="en-US"/>
            </a:fld>
            <a:endParaRPr lang="th-TH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ตัดและมนมุมสี่เหลี่ยมหนึ่งมุม 4"/>
          <p:cNvSpPr/>
          <p:nvPr/>
        </p:nvSpPr>
        <p:spPr>
          <a:xfrm rot="420000" flipV="1">
            <a:off x="3165475" y="1108075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  <a:latin typeface="Calibri" panose="020F0502020204030204" pitchFamily="34" charset="0"/>
              <a:cs typeface="4803_Kwang_MD" panose="02000000000000000000" pitchFamily="2" charset="0"/>
            </a:endParaRPr>
          </a:p>
        </p:txBody>
      </p:sp>
      <p:sp>
        <p:nvSpPr>
          <p:cNvPr id="6" name="สามเหลี่ยมมุมฉาก 5"/>
          <p:cNvSpPr/>
          <p:nvPr/>
        </p:nvSpPr>
        <p:spPr>
          <a:xfrm rot="420000" flipV="1">
            <a:off x="8004175" y="5359400"/>
            <a:ext cx="155575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  <a:latin typeface="Calibri" panose="020F0502020204030204" pitchFamily="34" charset="0"/>
              <a:cs typeface="4803_Kwang_MD" panose="02000000000000000000" pitchFamily="2" charset="0"/>
            </a:endParaRPr>
          </a:p>
        </p:txBody>
      </p:sp>
      <p:sp>
        <p:nvSpPr>
          <p:cNvPr id="7" name="รูปแบบอิสระ 6"/>
          <p:cNvSpPr/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latin typeface="Calibri" panose="020F0502020204030204" pitchFamily="34" charset="0"/>
              <a:cs typeface="4803_Kwang_MD" panose="02000000000000000000" pitchFamily="2" charset="0"/>
            </a:endParaRPr>
          </a:p>
        </p:txBody>
      </p:sp>
      <p:sp>
        <p:nvSpPr>
          <p:cNvPr id="8" name="รูปแบบอิสระ 7"/>
          <p:cNvSpPr/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latin typeface="Calibri" panose="020F0502020204030204" pitchFamily="34" charset="0"/>
              <a:cs typeface="4803_Kwang_MD" panose="02000000000000000000" pitchFamily="2" charset="0"/>
            </a:endParaRPr>
          </a:p>
        </p:txBody>
      </p:sp>
      <p:sp>
        <p:nvSpPr>
          <p:cNvPr id="2" name="ชื่อเรื่อง 1"/>
          <p:cNvSpPr>
            <a:spLocks noGrp="1"/>
          </p:cNvSpPr>
          <p:nvPr>
            <p:ph type="title" hasCustomPrompt="1"/>
          </p:nvPr>
        </p:nvSpPr>
        <p:spPr>
          <a:xfrm>
            <a:off x="609600" y="1176996"/>
            <a:ext cx="2212848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en-US"/>
          </a:p>
        </p:txBody>
      </p:sp>
      <p:sp>
        <p:nvSpPr>
          <p:cNvPr id="4" name="ตัวยึดข้อความ 3"/>
          <p:cNvSpPr>
            <a:spLocks noGrp="1"/>
          </p:cNvSpPr>
          <p:nvPr>
            <p:ph type="body" sz="half" idx="2" hasCustomPrompt="1"/>
          </p:nvPr>
        </p:nvSpPr>
        <p:spPr>
          <a:xfrm>
            <a:off x="609600" y="2828785"/>
            <a:ext cx="22098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  <a:endParaRPr lang="th-TH" smtClean="0"/>
          </a:p>
        </p:txBody>
      </p:sp>
      <p:sp>
        <p:nvSpPr>
          <p:cNvPr id="3" name="ตัวยึดรูปภาพ 2"/>
          <p:cNvSpPr>
            <a:spLocks noGrp="1"/>
          </p:cNvSpPr>
          <p:nvPr>
            <p:ph type="pic" idx="1" hasCustomPrompt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th-TH" noProof="0" dirty="0" smtClean="0"/>
              <a:t>คลิกไอคอนเพื่อเพิ่มรูปภาพ</a:t>
            </a:r>
            <a:endParaRPr lang="en-US" noProof="0" dirty="0"/>
          </a:p>
        </p:txBody>
      </p:sp>
      <p:sp>
        <p:nvSpPr>
          <p:cNvPr id="9" name="ตัวยึด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5191F8-866D-4EBE-A00D-D821C0A4BF5C}" type="datetimeFigureOut">
              <a:rPr lang="th-TH"/>
            </a:fld>
            <a:endParaRPr lang="th-TH"/>
          </a:p>
        </p:txBody>
      </p:sp>
      <p:sp>
        <p:nvSpPr>
          <p:cNvPr id="10" name="ตัวยึด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11" name="ตัวยึดหมายเลขภาพนิ่ง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F9103C-FC33-4B6E-BC9E-842F7013B7AF}" type="slidenum">
              <a:rPr lang="en-US"/>
            </a:fld>
            <a:endParaRPr lang="th-TH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0">
          <a:gsLst>
            <a:gs pos="0">
              <a:schemeClr val="tx2">
                <a:lumMod val="50000"/>
              </a:schemeClr>
            </a:gs>
            <a:gs pos="100000">
              <a:schemeClr val="tx2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รูปแบบอิสระ 6"/>
          <p:cNvSpPr/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latin typeface="Calibri" panose="020F0502020204030204" pitchFamily="34" charset="0"/>
              <a:cs typeface="4803_Kwang_MD" panose="02000000000000000000" pitchFamily="2" charset="0"/>
            </a:endParaRPr>
          </a:p>
        </p:txBody>
      </p:sp>
      <p:sp>
        <p:nvSpPr>
          <p:cNvPr id="8" name="รูปแบบอิสระ 7"/>
          <p:cNvSpPr/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latin typeface="Calibri" panose="020F0502020204030204" pitchFamily="34" charset="0"/>
              <a:cs typeface="4803_Kwang_MD" panose="02000000000000000000" pitchFamily="2" charset="0"/>
            </a:endParaRPr>
          </a:p>
        </p:txBody>
      </p:sp>
      <p:sp>
        <p:nvSpPr>
          <p:cNvPr id="1028" name="ตัวยึดชื่อเรื่อง 8"/>
          <p:cNvSpPr>
            <a:spLocks noGrp="1"/>
          </p:cNvSpPr>
          <p:nvPr>
            <p:ph type="title"/>
          </p:nvPr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0" bIns="0" numCol="1" anchor="b" anchorCtr="0" compatLnSpc="1"/>
          <a:lstStyle/>
          <a:p>
            <a:pPr lvl="0"/>
            <a:r>
              <a:rPr lang="th-TH" smtClean="0"/>
              <a:t>คลิกเพื่อแก้ไขลักษณะชื่อเรื่องต้นแบบ</a:t>
            </a:r>
            <a:endParaRPr lang="en-US" smtClean="0"/>
          </a:p>
        </p:txBody>
      </p:sp>
      <p:sp>
        <p:nvSpPr>
          <p:cNvPr id="1029" name="ตัวยึดข้อความ 29"/>
          <p:cNvSpPr>
            <a:spLocks noGrp="1"/>
          </p:cNvSpPr>
          <p:nvPr>
            <p:ph type="body" idx="1"/>
          </p:nvPr>
        </p:nvSpPr>
        <p:spPr bwMode="auto">
          <a:xfrm>
            <a:off x="457200" y="1935163"/>
            <a:ext cx="8229600" cy="438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  <a:endParaRPr lang="th-TH" smtClean="0"/>
          </a:p>
          <a:p>
            <a:pPr lvl="1"/>
            <a:r>
              <a:rPr lang="th-TH" smtClean="0"/>
              <a:t>ระดับที่สอง</a:t>
            </a:r>
            <a:endParaRPr lang="th-TH" smtClean="0"/>
          </a:p>
          <a:p>
            <a:pPr lvl="2"/>
            <a:r>
              <a:rPr lang="th-TH" smtClean="0"/>
              <a:t>ระดับที่สาม</a:t>
            </a:r>
            <a:endParaRPr lang="th-TH" smtClean="0"/>
          </a:p>
          <a:p>
            <a:pPr lvl="3"/>
            <a:r>
              <a:rPr lang="th-TH" smtClean="0"/>
              <a:t>ระดับที่สี่</a:t>
            </a:r>
            <a:endParaRPr lang="th-TH" smtClean="0"/>
          </a:p>
          <a:p>
            <a:pPr lvl="4"/>
            <a:r>
              <a:rPr lang="th-TH" smtClean="0"/>
              <a:t>ระดับที่ห้า</a:t>
            </a:r>
            <a:endParaRPr lang="en-US" smtClean="0"/>
          </a:p>
        </p:txBody>
      </p:sp>
      <p:sp>
        <p:nvSpPr>
          <p:cNvPr id="10" name="ตัวยึดวันที่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0" tIns="0" rIns="0" bIns="0" numCol="1" anchor="b" anchorCtr="0" compatLnSpc="1"/>
          <a:lstStyle>
            <a:lvl1pPr>
              <a:defRPr sz="1200" b="0">
                <a:solidFill>
                  <a:srgbClr val="045C75"/>
                </a:solidFill>
                <a:latin typeface="Calibri" panose="020F0502020204030204" pitchFamily="34" charset="0"/>
                <a:ea typeface="+mn-ea"/>
                <a:cs typeface="Cordia New" panose="020B0304020202020204" pitchFamily="34" charset="-34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BDB8FA2-A206-4074-A2FE-5F5F67D3CF76}" type="datetimeFigureOut">
              <a:rPr lang="th-TH"/>
            </a:fld>
            <a:endParaRPr lang="th-TH"/>
          </a:p>
        </p:txBody>
      </p:sp>
      <p:sp>
        <p:nvSpPr>
          <p:cNvPr id="22" name="ตัวยึดท้ายกระดาษ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wrap="square" lIns="0" tIns="0" rIns="0" bIns="0" numCol="1" anchor="b" anchorCtr="0" compatLnSpc="1"/>
          <a:lstStyle>
            <a:lvl1pPr>
              <a:defRPr sz="1200" b="0">
                <a:solidFill>
                  <a:srgbClr val="045C75"/>
                </a:solidFill>
                <a:latin typeface="Calibri" panose="020F0502020204030204" pitchFamily="34" charset="0"/>
                <a:ea typeface="+mn-ea"/>
                <a:cs typeface="Cordia New" panose="020B0304020202020204" pitchFamily="34" charset="-34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th-TH"/>
          </a:p>
        </p:txBody>
      </p:sp>
      <p:sp>
        <p:nvSpPr>
          <p:cNvPr id="18" name="ตัวยึดหมายเลขภาพนิ่ง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wrap="square" lIns="0" tIns="0" rIns="0" bIns="0" numCol="1" anchor="b" anchorCtr="0" compatLnSpc="1"/>
          <a:lstStyle>
            <a:lvl1pPr algn="r">
              <a:defRPr sz="1200" b="0">
                <a:solidFill>
                  <a:srgbClr val="045C75"/>
                </a:solidFill>
                <a:latin typeface="Calibri" panose="020F0502020204030204" pitchFamily="34" charset="0"/>
                <a:ea typeface="+mn-ea"/>
                <a:cs typeface="Cordia New" panose="020B0304020202020204" pitchFamily="34" charset="-34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437717E-9E20-40F9-B42F-BF8F064D5B87}" type="slidenum">
              <a:rPr lang="en-US"/>
            </a:fld>
            <a:endParaRPr lang="th-TH"/>
          </a:p>
        </p:txBody>
      </p:sp>
      <p:grpSp>
        <p:nvGrpSpPr>
          <p:cNvPr id="1033" name="กลุ่ม 1"/>
          <p:cNvGrpSpPr/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sp>
          <p:nvSpPr>
            <p:cNvPr id="12" name="รูปแบบอิสระ 11"/>
            <p:cNvSpPr/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black"/>
                </a:solidFill>
                <a:latin typeface="Calibri" panose="020F0502020204030204" pitchFamily="34" charset="0"/>
                <a:cs typeface="4803_Kwang_MD" panose="02000000000000000000" pitchFamily="2" charset="0"/>
              </a:endParaRPr>
            </a:p>
          </p:txBody>
        </p:sp>
        <p:sp>
          <p:nvSpPr>
            <p:cNvPr id="13" name="รูปแบบอิสระ 12"/>
            <p:cNvSpPr/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black"/>
                </a:solidFill>
                <a:latin typeface="Calibri" panose="020F0502020204030204" pitchFamily="34" charset="0"/>
                <a:cs typeface="4803_Kwang_MD" panose="02000000000000000000" pitchFamily="2" charset="0"/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4803_Kwang_MD" panose="02000000000000000000" pitchFamily="2" charset="0"/>
          <a:ea typeface="+mj-ea"/>
          <a:cs typeface="Arial" panose="020B0604020202020204" pitchFamily="34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4803_Kwang_MD" panose="02000000000000000000" pitchFamily="2" charset="0"/>
          <a:cs typeface="Arial" panose="020B0604020202020204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4803_Kwang_MD" panose="02000000000000000000" pitchFamily="2" charset="0"/>
          <a:cs typeface="Arial" panose="020B0604020202020204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4803_Kwang_MD" panose="02000000000000000000" pitchFamily="2" charset="0"/>
          <a:cs typeface="Arial" panose="020B0604020202020204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4803_Kwang_MD" panose="02000000000000000000" pitchFamily="2" charset="0"/>
          <a:cs typeface="Arial" panose="020B0604020202020204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anose="020F0502020204030204" pitchFamily="34" charset="0"/>
          <a:cs typeface="Cordia New" panose="020B0304020202020204" pitchFamily="34" charset="-34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anose="020F0502020204030204" pitchFamily="34" charset="0"/>
          <a:cs typeface="Cordia New" panose="020B0304020202020204" pitchFamily="34" charset="-34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anose="020F0502020204030204" pitchFamily="34" charset="0"/>
          <a:cs typeface="Cordia New" panose="020B0304020202020204" pitchFamily="34" charset="-34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anose="020F0502020204030204" pitchFamily="34" charset="0"/>
          <a:cs typeface="Cordia New" panose="020B0304020202020204" pitchFamily="34" charset="-34"/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95000"/>
        <a:buFont typeface="Constantia" panose="02030602050306030303" pitchFamily="18" charset="0"/>
        <a:buChar char=""/>
        <a:defRPr sz="2600" kern="1200">
          <a:solidFill>
            <a:schemeClr val="tx1"/>
          </a:solidFill>
          <a:latin typeface="Calibri" panose="020F0502020204030204" pitchFamily="34" charset="0"/>
          <a:ea typeface="+mn-ea"/>
          <a:cs typeface="Cordia New" panose="020B0304020202020204" pitchFamily="34" charset="-34"/>
        </a:defRPr>
      </a:lvl1pPr>
      <a:lvl2pPr marL="640080" indent="-24638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Constantia" panose="02030602050306030303" pitchFamily="18" charset="0"/>
        <a:buChar char=""/>
        <a:defRPr sz="2400" kern="1200">
          <a:solidFill>
            <a:schemeClr val="tx1"/>
          </a:solidFill>
          <a:latin typeface="Calibri" panose="020F0502020204030204" pitchFamily="34" charset="0"/>
          <a:ea typeface="+mn-ea"/>
          <a:cs typeface="Cordia New" panose="020B0304020202020204" pitchFamily="34" charset="-34"/>
        </a:defRPr>
      </a:lvl2pPr>
      <a:lvl3pPr marL="914400" indent="-24638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Constantia" panose="02030602050306030303" pitchFamily="18" charset="0"/>
        <a:buChar char=""/>
        <a:defRPr sz="2100" kern="1200">
          <a:solidFill>
            <a:schemeClr val="tx1"/>
          </a:solidFill>
          <a:latin typeface="Calibri" panose="020F0502020204030204" pitchFamily="34" charset="0"/>
          <a:ea typeface="+mn-ea"/>
          <a:cs typeface="Cordia New" panose="020B0304020202020204" pitchFamily="34" charset="-34"/>
        </a:defRPr>
      </a:lvl3pPr>
      <a:lvl4pPr marL="1187450" indent="-2095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65000"/>
        <a:buFont typeface="Constantia" panose="02030602050306030303" pitchFamily="18" charset="0"/>
        <a:buChar char=""/>
        <a:defRPr sz="2000" kern="1200">
          <a:solidFill>
            <a:schemeClr val="tx1"/>
          </a:solidFill>
          <a:latin typeface="Calibri" panose="020F0502020204030204" pitchFamily="34" charset="0"/>
          <a:ea typeface="+mn-ea"/>
          <a:cs typeface="Cordia New" panose="020B0304020202020204" pitchFamily="34" charset="-34"/>
        </a:defRPr>
      </a:lvl4pPr>
      <a:lvl5pPr marL="1462405" indent="-209550" algn="l" rtl="0" eaLnBrk="0" fontAlgn="base" hangingPunct="0">
        <a:spcBef>
          <a:spcPct val="20000"/>
        </a:spcBef>
        <a:spcAft>
          <a:spcPct val="0"/>
        </a:spcAft>
        <a:buClr>
          <a:srgbClr val="10CF9B"/>
        </a:buClr>
        <a:buSzPct val="65000"/>
        <a:buFont typeface="Constantia" panose="02030602050306030303" pitchFamily="18" charset="0"/>
        <a:buChar char=""/>
        <a:defRPr sz="2000" kern="1200">
          <a:solidFill>
            <a:schemeClr val="tx1"/>
          </a:solidFill>
          <a:latin typeface="Calibri" panose="020F0502020204030204" pitchFamily="34" charset="0"/>
          <a:ea typeface="+mn-ea"/>
          <a:cs typeface="Cordia New" panose="020B0304020202020204" pitchFamily="34" charset="-34"/>
        </a:defRPr>
      </a:lvl5pPr>
      <a:lvl6pPr marL="1737360" indent="-210185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 panose="05020102010507070707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 panose="05020102010507070707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.xml"/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0.xml"/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1.jpeg"/><Relationship Id="rId1" Type="http://schemas.openxmlformats.org/officeDocument/2006/relationships/image" Target="../media/image10.jpeg"/></Relationships>
</file>

<file path=ppt/slides/_rels/slide11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1.xml"/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3.jpeg"/><Relationship Id="rId1" Type="http://schemas.openxmlformats.org/officeDocument/2006/relationships/image" Target="../media/image1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2.jpeg"/></Relationships>
</file>

<file path=ppt/slides/_rels/slide13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3.xml"/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5.jpeg"/><Relationship Id="rId1" Type="http://schemas.openxmlformats.org/officeDocument/2006/relationships/image" Target="../media/image14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6.xml"/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6.jpeg"/><Relationship Id="rId1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7.xml"/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7.png"/><Relationship Id="rId1" Type="http://schemas.openxmlformats.org/officeDocument/2006/relationships/image" Target="../media/image5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9.xml"/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9.jpeg"/><Relationship Id="rId1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8" name="AutoShape 18"/>
          <p:cNvSpPr>
            <a:spLocks noChangeArrowheads="1"/>
          </p:cNvSpPr>
          <p:nvPr/>
        </p:nvSpPr>
        <p:spPr bwMode="auto">
          <a:xfrm>
            <a:off x="107504" y="1340321"/>
            <a:ext cx="8748713" cy="4752975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FFCC"/>
              </a:gs>
              <a:gs pos="100000">
                <a:schemeClr val="tx2">
                  <a:alpha val="74001"/>
                </a:schemeClr>
              </a:gs>
            </a:gsLst>
            <a:lin ang="5400000" scaled="1"/>
          </a:gradFill>
          <a:ln w="9525">
            <a:solidFill>
              <a:srgbClr val="CCECFF"/>
            </a:solidFill>
            <a:rou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th-TH" dirty="0">
              <a:solidFill>
                <a:prstClr val="white"/>
              </a:solidFill>
              <a:latin typeface="DBPraditBold" panose="02000000000000000000" pitchFamily="2" charset="-34"/>
              <a:cs typeface="DBPraditBold" panose="02000000000000000000" pitchFamily="2" charset="-34"/>
            </a:endParaRPr>
          </a:p>
        </p:txBody>
      </p:sp>
      <p:sp>
        <p:nvSpPr>
          <p:cNvPr id="102402" name="Line 2"/>
          <p:cNvSpPr>
            <a:spLocks noChangeShapeType="1"/>
          </p:cNvSpPr>
          <p:nvPr/>
        </p:nvSpPr>
        <p:spPr bwMode="auto">
          <a:xfrm>
            <a:off x="120650" y="908050"/>
            <a:ext cx="8915400" cy="0"/>
          </a:xfrm>
          <a:prstGeom prst="line">
            <a:avLst/>
          </a:prstGeom>
          <a:noFill/>
          <a:ln w="57150">
            <a:solidFill>
              <a:srgbClr val="FFFFCC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th-TH" b="1">
              <a:solidFill>
                <a:prstClr val="white"/>
              </a:solidFill>
              <a:latin typeface="Impact" panose="020B0806030902050204" pitchFamily="34" charset="0"/>
              <a:cs typeface="4803_Kwang_MD" panose="02000000000000000000" pitchFamily="2" charset="0"/>
            </a:endParaRPr>
          </a:p>
        </p:txBody>
      </p:sp>
      <p:sp>
        <p:nvSpPr>
          <p:cNvPr id="9" name="สี่เหลี่ยมมุมมน 8"/>
          <p:cNvSpPr/>
          <p:nvPr/>
        </p:nvSpPr>
        <p:spPr>
          <a:xfrm>
            <a:off x="2555776" y="655798"/>
            <a:ext cx="3816424" cy="684523"/>
          </a:xfrm>
          <a:prstGeom prst="roundRect">
            <a:avLst/>
          </a:prstGeom>
          <a:gradFill flip="none" rotWithShape="1">
            <a:gsLst>
              <a:gs pos="0">
                <a:srgbClr val="00CC00">
                  <a:shade val="30000"/>
                  <a:satMod val="115000"/>
                </a:srgbClr>
              </a:gs>
              <a:gs pos="50000">
                <a:srgbClr val="00CC00">
                  <a:shade val="67500"/>
                  <a:satMod val="115000"/>
                </a:srgbClr>
              </a:gs>
              <a:gs pos="100000">
                <a:srgbClr val="00CC00">
                  <a:shade val="100000"/>
                  <a:satMod val="115000"/>
                </a:srgbClr>
              </a:gs>
            </a:gsLst>
            <a:lin ang="18900000" scaled="1"/>
            <a:tileRect/>
          </a:gradFill>
          <a:ln>
            <a:solidFill>
              <a:schemeClr val="accent6">
                <a:lumMod val="40000"/>
                <a:lumOff val="60000"/>
              </a:schemeClr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  <a:outerShdw blurRad="50800" dist="38100" dir="13500000" algn="br" rotWithShape="0">
              <a:prstClr val="black">
                <a:alpha val="40000"/>
              </a:prstClr>
            </a:outerShdw>
            <a:reflection blurRad="6350" stA="50000" endA="275" endPos="40000" dist="101600" dir="5400000" sy="-100000" algn="bl" rotWithShape="0"/>
            <a:softEdge rad="31750"/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th-TH" sz="36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Niramit AS" panose="02000506000000020004" pitchFamily="2" charset="-34"/>
              <a:cs typeface="TH Niramit AS" panose="02000506000000020004" pitchFamily="2" charset="-34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th-TH" sz="14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Niramit AS" panose="02000506000000020004" pitchFamily="2" charset="-34"/>
              <a:cs typeface="TH Niramit AS" panose="02000506000000020004" pitchFamily="2" charset="-34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th-TH" sz="3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Niramit AS" panose="02000506000000020004" pitchFamily="2" charset="-34"/>
                <a:cs typeface="TH Niramit AS" panose="02000506000000020004" pitchFamily="2" charset="-34"/>
              </a:rPr>
              <a:t>สัญลักษณ์ทางไฟฟ้า</a:t>
            </a:r>
            <a:endParaRPr lang="th-TH" sz="36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Niramit AS" panose="02000506000000020004" pitchFamily="2" charset="-34"/>
              <a:cs typeface="TH Niramit AS" panose="02000506000000020004" pitchFamily="2" charset="-34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th-TH" sz="44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Niramit AS" panose="02000506000000020004" pitchFamily="2" charset="-34"/>
              <a:cs typeface="TH Niramit AS" panose="02000506000000020004" pitchFamily="2" charset="-34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2388297" y="5800908"/>
            <a:ext cx="3844020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th-TH" sz="3200" b="1" dirty="0" smtClean="0">
                <a:solidFill>
                  <a:srgbClr val="00B050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สายกราวด์ / สายดิน</a:t>
            </a:r>
            <a:endParaRPr lang="en-US" sz="3200" b="1" dirty="0" smtClean="0">
              <a:solidFill>
                <a:srgbClr val="00B050"/>
              </a:solidFill>
              <a:latin typeface="TH Niramit AS" panose="02000506000000020004" pitchFamily="2" charset="-34"/>
              <a:cs typeface="TH Niramit AS" panose="02000506000000020004" pitchFamily="2" charset="-34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3383868" y="2844225"/>
            <a:ext cx="3564396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th-TH" sz="3200" b="1" dirty="0" smtClean="0">
                <a:solidFill>
                  <a:srgbClr val="0630E0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ระบบ</a:t>
            </a:r>
            <a:r>
              <a:rPr lang="th-TH" sz="3200" b="1" dirty="0">
                <a:solidFill>
                  <a:srgbClr val="0630E0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ไฟฟ้ากระแสสลับ</a:t>
            </a:r>
            <a:r>
              <a:rPr lang="en-US" sz="3200" b="1" dirty="0" smtClean="0">
                <a:solidFill>
                  <a:srgbClr val="0630E0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 </a:t>
            </a:r>
            <a:endParaRPr lang="en-US" sz="3200" b="1" dirty="0" smtClean="0">
              <a:solidFill>
                <a:srgbClr val="0630E0"/>
              </a:solidFill>
              <a:latin typeface="TH Niramit AS" panose="02000506000000020004" pitchFamily="2" charset="-34"/>
              <a:cs typeface="TH Niramit AS" panose="02000506000000020004" pitchFamily="2" charset="-34"/>
            </a:endParaRPr>
          </a:p>
        </p:txBody>
      </p:sp>
      <p:grpSp>
        <p:nvGrpSpPr>
          <p:cNvPr id="10" name="กลุ่ม 9"/>
          <p:cNvGrpSpPr/>
          <p:nvPr/>
        </p:nvGrpSpPr>
        <p:grpSpPr>
          <a:xfrm>
            <a:off x="899592" y="3717032"/>
            <a:ext cx="2592288" cy="716597"/>
            <a:chOff x="809617" y="4284385"/>
            <a:chExt cx="2592288" cy="716597"/>
          </a:xfrm>
        </p:grpSpPr>
        <p:sp>
          <p:nvSpPr>
            <p:cNvPr id="32" name="TextBox 31"/>
            <p:cNvSpPr txBox="1"/>
            <p:nvPr/>
          </p:nvSpPr>
          <p:spPr>
            <a:xfrm>
              <a:off x="809617" y="4284385"/>
              <a:ext cx="2592288" cy="58477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3200" b="1" dirty="0" smtClean="0">
                  <a:solidFill>
                    <a:srgbClr val="C00000"/>
                  </a:solidFill>
                  <a:latin typeface="TH Niramit AS" panose="02000506000000020004" pitchFamily="2" charset="-34"/>
                  <a:cs typeface="TH Niramit AS" panose="02000506000000020004" pitchFamily="2" charset="-34"/>
                </a:rPr>
                <a:t>3.</a:t>
              </a:r>
              <a:endParaRPr lang="en-US" sz="3200" b="1" dirty="0" smtClean="0">
                <a:solidFill>
                  <a:srgbClr val="C00000"/>
                </a:solidFill>
                <a:latin typeface="TH Niramit AS" panose="02000506000000020004" pitchFamily="2" charset="-34"/>
                <a:cs typeface="TH Niramit AS" panose="02000506000000020004" pitchFamily="2" charset="-34"/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1292212" y="4293096"/>
              <a:ext cx="759508" cy="707886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b="1" dirty="0">
                  <a:solidFill>
                    <a:schemeClr val="bg1"/>
                  </a:solidFill>
                </a:rPr>
                <a:t>L</a:t>
              </a:r>
              <a:endParaRPr lang="th-TH" sz="40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7" name="กลุ่ม 6"/>
          <p:cNvGrpSpPr/>
          <p:nvPr/>
        </p:nvGrpSpPr>
        <p:grpSpPr>
          <a:xfrm>
            <a:off x="227856" y="1772816"/>
            <a:ext cx="3324200" cy="716597"/>
            <a:chOff x="739343" y="2484185"/>
            <a:chExt cx="3324200" cy="716597"/>
          </a:xfrm>
        </p:grpSpPr>
        <p:sp>
          <p:nvSpPr>
            <p:cNvPr id="26" name="TextBox 25"/>
            <p:cNvSpPr txBox="1"/>
            <p:nvPr/>
          </p:nvSpPr>
          <p:spPr>
            <a:xfrm>
              <a:off x="739343" y="2484185"/>
              <a:ext cx="3324200" cy="58477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3200" b="1" dirty="0" smtClean="0">
                  <a:solidFill>
                    <a:srgbClr val="FFC000"/>
                  </a:solidFill>
                  <a:latin typeface="TH Niramit AS" panose="02000506000000020004" pitchFamily="2" charset="-34"/>
                  <a:cs typeface="TH Niramit AS" panose="02000506000000020004" pitchFamily="2" charset="-34"/>
                </a:rPr>
                <a:t>1. </a:t>
              </a:r>
              <a:endParaRPr lang="th-TH" sz="3200" b="1" dirty="0">
                <a:solidFill>
                  <a:srgbClr val="FFC000"/>
                </a:solidFill>
                <a:latin typeface="TH Niramit AS" panose="02000506000000020004" pitchFamily="2" charset="-34"/>
                <a:cs typeface="TH Niramit AS" panose="02000506000000020004" pitchFamily="2" charset="-34"/>
              </a:endParaRPr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1115616" y="2492896"/>
              <a:ext cx="1080120" cy="707886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b="1" dirty="0">
                  <a:solidFill>
                    <a:schemeClr val="bg1"/>
                  </a:solidFill>
                </a:rPr>
                <a:t>D</a:t>
              </a:r>
              <a:r>
                <a:rPr lang="en-US" sz="4000" b="1" dirty="0" smtClean="0">
                  <a:solidFill>
                    <a:schemeClr val="bg1"/>
                  </a:solidFill>
                </a:rPr>
                <a:t>C.</a:t>
              </a:r>
              <a:endParaRPr lang="th-TH" sz="40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8" name="กลุ่ม 7"/>
          <p:cNvGrpSpPr/>
          <p:nvPr/>
        </p:nvGrpSpPr>
        <p:grpSpPr>
          <a:xfrm>
            <a:off x="251520" y="2780928"/>
            <a:ext cx="3594100" cy="716597"/>
            <a:chOff x="820645" y="3492297"/>
            <a:chExt cx="3564396" cy="716597"/>
          </a:xfrm>
        </p:grpSpPr>
        <p:sp>
          <p:nvSpPr>
            <p:cNvPr id="39" name="TextBox 38"/>
            <p:cNvSpPr txBox="1"/>
            <p:nvPr/>
          </p:nvSpPr>
          <p:spPr>
            <a:xfrm>
              <a:off x="1259632" y="3501008"/>
              <a:ext cx="1049718" cy="707886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b="1" dirty="0" smtClean="0">
                  <a:solidFill>
                    <a:schemeClr val="bg1"/>
                  </a:solidFill>
                </a:rPr>
                <a:t>AC.</a:t>
              </a:r>
              <a:endParaRPr lang="th-TH" sz="4000" b="1" dirty="0">
                <a:solidFill>
                  <a:schemeClr val="bg1"/>
                </a:solidFill>
              </a:endParaRPr>
            </a:p>
          </p:txBody>
        </p:sp>
        <p:sp>
          <p:nvSpPr>
            <p:cNvPr id="51" name="TextBox 50"/>
            <p:cNvSpPr txBox="1"/>
            <p:nvPr/>
          </p:nvSpPr>
          <p:spPr>
            <a:xfrm>
              <a:off x="820645" y="3492297"/>
              <a:ext cx="3564396" cy="58477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3200" b="1" dirty="0" smtClean="0">
                  <a:solidFill>
                    <a:srgbClr val="FF0000"/>
                  </a:solidFill>
                  <a:latin typeface="TH Niramit AS" panose="02000506000000020004" pitchFamily="2" charset="-34"/>
                  <a:cs typeface="TH Niramit AS" panose="02000506000000020004" pitchFamily="2" charset="-34"/>
                </a:rPr>
                <a:t>2.</a:t>
              </a:r>
              <a:r>
                <a:rPr lang="th-TH" sz="3200" b="1" dirty="0">
                  <a:solidFill>
                    <a:srgbClr val="CC00FF"/>
                  </a:solidFill>
                  <a:latin typeface="TH Niramit AS" panose="02000506000000020004" pitchFamily="2" charset="-34"/>
                  <a:cs typeface="TH Niramit AS" panose="02000506000000020004" pitchFamily="2" charset="-34"/>
                </a:rPr>
                <a:t> </a:t>
              </a:r>
              <a:endParaRPr lang="en-US" sz="3200" b="1" dirty="0" smtClean="0">
                <a:solidFill>
                  <a:srgbClr val="CC00FF"/>
                </a:solidFill>
                <a:latin typeface="TH Niramit AS" panose="02000506000000020004" pitchFamily="2" charset="-34"/>
                <a:cs typeface="TH Niramit AS" panose="02000506000000020004" pitchFamily="2" charset="-34"/>
              </a:endParaRPr>
            </a:p>
          </p:txBody>
        </p:sp>
      </p:grpSp>
      <p:sp>
        <p:nvSpPr>
          <p:cNvPr id="52" name="TextBox 51"/>
          <p:cNvSpPr txBox="1"/>
          <p:nvPr/>
        </p:nvSpPr>
        <p:spPr>
          <a:xfrm>
            <a:off x="3336032" y="1843082"/>
            <a:ext cx="3324200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th-TH" sz="3200" b="1" dirty="0" smtClean="0">
                <a:solidFill>
                  <a:srgbClr val="FF0000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ระบบ</a:t>
            </a:r>
            <a:r>
              <a:rPr lang="th-TH" sz="3200" b="1" dirty="0">
                <a:solidFill>
                  <a:srgbClr val="FF0000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ไฟฟ้า</a:t>
            </a:r>
            <a:r>
              <a:rPr lang="th-TH" sz="3200" b="1" dirty="0" smtClean="0">
                <a:solidFill>
                  <a:srgbClr val="FF0000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กระแสตรง</a:t>
            </a:r>
            <a:endParaRPr lang="th-TH" sz="3200" b="1" dirty="0">
              <a:solidFill>
                <a:srgbClr val="FF0000"/>
              </a:solidFill>
              <a:latin typeface="TH Niramit AS" panose="02000506000000020004" pitchFamily="2" charset="-34"/>
              <a:cs typeface="TH Niramit AS" panose="02000506000000020004" pitchFamily="2" charset="-34"/>
            </a:endParaRPr>
          </a:p>
        </p:txBody>
      </p:sp>
      <p:grpSp>
        <p:nvGrpSpPr>
          <p:cNvPr id="11" name="กลุ่ม 10"/>
          <p:cNvGrpSpPr/>
          <p:nvPr/>
        </p:nvGrpSpPr>
        <p:grpSpPr>
          <a:xfrm>
            <a:off x="899592" y="4653136"/>
            <a:ext cx="2592288" cy="722694"/>
            <a:chOff x="809617" y="5142384"/>
            <a:chExt cx="2592288" cy="722694"/>
          </a:xfrm>
        </p:grpSpPr>
        <p:sp>
          <p:nvSpPr>
            <p:cNvPr id="38" name="TextBox 37"/>
            <p:cNvSpPr txBox="1"/>
            <p:nvPr/>
          </p:nvSpPr>
          <p:spPr>
            <a:xfrm>
              <a:off x="1292212" y="5157192"/>
              <a:ext cx="759508" cy="707886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b="1" dirty="0" smtClean="0">
                  <a:solidFill>
                    <a:schemeClr val="bg1"/>
                  </a:solidFill>
                </a:rPr>
                <a:t>N</a:t>
              </a:r>
              <a:endParaRPr lang="th-TH" sz="4000" b="1" dirty="0">
                <a:solidFill>
                  <a:schemeClr val="bg1"/>
                </a:solidFill>
              </a:endParaRPr>
            </a:p>
          </p:txBody>
        </p:sp>
        <p:sp>
          <p:nvSpPr>
            <p:cNvPr id="53" name="TextBox 52"/>
            <p:cNvSpPr txBox="1"/>
            <p:nvPr/>
          </p:nvSpPr>
          <p:spPr>
            <a:xfrm>
              <a:off x="809617" y="5142384"/>
              <a:ext cx="2592288" cy="58477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solidFill>
                    <a:srgbClr val="0630E0"/>
                  </a:solidFill>
                  <a:latin typeface="TH Niramit AS" panose="02000506000000020004" pitchFamily="2" charset="-34"/>
                  <a:cs typeface="TH Niramit AS" panose="02000506000000020004" pitchFamily="2" charset="-34"/>
                </a:rPr>
                <a:t>4</a:t>
              </a:r>
              <a:r>
                <a:rPr lang="en-US" sz="3200" b="1" dirty="0" smtClean="0">
                  <a:solidFill>
                    <a:srgbClr val="0630E0"/>
                  </a:solidFill>
                  <a:latin typeface="TH Niramit AS" panose="02000506000000020004" pitchFamily="2" charset="-34"/>
                  <a:cs typeface="TH Niramit AS" panose="02000506000000020004" pitchFamily="2" charset="-34"/>
                </a:rPr>
                <a:t>.</a:t>
              </a:r>
              <a:endParaRPr lang="en-US" sz="3200" b="1" dirty="0" smtClean="0">
                <a:solidFill>
                  <a:srgbClr val="0630E0"/>
                </a:solidFill>
                <a:latin typeface="TH Niramit AS" panose="02000506000000020004" pitchFamily="2" charset="-34"/>
                <a:cs typeface="TH Niramit AS" panose="02000506000000020004" pitchFamily="2" charset="-34"/>
              </a:endParaRPr>
            </a:p>
          </p:txBody>
        </p:sp>
      </p:grpSp>
      <p:sp>
        <p:nvSpPr>
          <p:cNvPr id="54" name="TextBox 53"/>
          <p:cNvSpPr txBox="1"/>
          <p:nvPr/>
        </p:nvSpPr>
        <p:spPr>
          <a:xfrm>
            <a:off x="2339752" y="3852337"/>
            <a:ext cx="3564396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th-TH" sz="3200" b="1" dirty="0" smtClean="0">
                <a:solidFill>
                  <a:srgbClr val="C00000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สาย</a:t>
            </a:r>
            <a:r>
              <a:rPr lang="th-TH" sz="3200" b="1" dirty="0" err="1" smtClean="0">
                <a:solidFill>
                  <a:srgbClr val="C00000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ไลน์</a:t>
            </a:r>
            <a:r>
              <a:rPr lang="en-US" sz="3200" b="1" dirty="0" smtClean="0">
                <a:solidFill>
                  <a:srgbClr val="C00000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 </a:t>
            </a:r>
            <a:endParaRPr lang="en-US" sz="3200" b="1" dirty="0" smtClean="0">
              <a:solidFill>
                <a:srgbClr val="C00000"/>
              </a:solidFill>
              <a:latin typeface="TH Niramit AS" panose="02000506000000020004" pitchFamily="2" charset="-34"/>
              <a:cs typeface="TH Niramit AS" panose="02000506000000020004" pitchFamily="2" charset="-34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2343275" y="4707702"/>
            <a:ext cx="3564396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th-TH" sz="3200" b="1" dirty="0" smtClean="0">
                <a:solidFill>
                  <a:srgbClr val="0630E0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สาย</a:t>
            </a:r>
            <a:r>
              <a:rPr lang="th-TH" sz="3200" b="1" dirty="0" err="1" smtClean="0">
                <a:solidFill>
                  <a:srgbClr val="0630E0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นิวทรัล</a:t>
            </a:r>
            <a:r>
              <a:rPr lang="en-US" sz="3200" b="1" dirty="0" smtClean="0">
                <a:solidFill>
                  <a:srgbClr val="0630E0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 </a:t>
            </a:r>
            <a:endParaRPr lang="en-US" sz="3200" b="1" dirty="0" smtClean="0">
              <a:solidFill>
                <a:srgbClr val="0630E0"/>
              </a:solidFill>
              <a:latin typeface="TH Niramit AS" panose="02000506000000020004" pitchFamily="2" charset="-34"/>
              <a:cs typeface="TH Niramit AS" panose="02000506000000020004" pitchFamily="2" charset="-34"/>
            </a:endParaRPr>
          </a:p>
        </p:txBody>
      </p:sp>
      <p:grpSp>
        <p:nvGrpSpPr>
          <p:cNvPr id="12" name="กลุ่ม 11"/>
          <p:cNvGrpSpPr/>
          <p:nvPr/>
        </p:nvGrpSpPr>
        <p:grpSpPr>
          <a:xfrm>
            <a:off x="963669" y="5724545"/>
            <a:ext cx="1206030" cy="734357"/>
            <a:chOff x="963669" y="5724545"/>
            <a:chExt cx="1206030" cy="734357"/>
          </a:xfrm>
        </p:grpSpPr>
        <p:pic>
          <p:nvPicPr>
            <p:cNvPr id="3" name="รูปภาพ 2"/>
            <p:cNvPicPr>
              <a:picLocks noChangeAspect="1"/>
            </p:cNvPicPr>
            <p:nvPr/>
          </p:nvPicPr>
          <p:blipFill>
            <a:blip r:embed="rId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38487" y="5727690"/>
              <a:ext cx="731212" cy="731212"/>
            </a:xfrm>
            <a:prstGeom prst="rect">
              <a:avLst/>
            </a:prstGeom>
          </p:spPr>
        </p:pic>
        <p:sp>
          <p:nvSpPr>
            <p:cNvPr id="59" name="TextBox 58"/>
            <p:cNvSpPr txBox="1"/>
            <p:nvPr/>
          </p:nvSpPr>
          <p:spPr>
            <a:xfrm>
              <a:off x="963669" y="5724545"/>
              <a:ext cx="810090" cy="58477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3200" b="1" dirty="0" smtClean="0">
                  <a:solidFill>
                    <a:srgbClr val="00B050"/>
                  </a:solidFill>
                  <a:latin typeface="TH Niramit AS" panose="02000506000000020004" pitchFamily="2" charset="-34"/>
                  <a:cs typeface="TH Niramit AS" panose="02000506000000020004" pitchFamily="2" charset="-34"/>
                </a:rPr>
                <a:t>5.</a:t>
              </a:r>
              <a:endParaRPr lang="en-US" sz="3200" b="1" dirty="0" smtClean="0">
                <a:solidFill>
                  <a:srgbClr val="00B050"/>
                </a:solidFill>
                <a:latin typeface="TH Niramit AS" panose="02000506000000020004" pitchFamily="2" charset="-34"/>
                <a:cs typeface="TH Niramit AS" panose="02000506000000020004" pitchFamily="2" charset="-34"/>
              </a:endParaRPr>
            </a:p>
          </p:txBody>
        </p:sp>
      </p:grpSp>
      <p:grpSp>
        <p:nvGrpSpPr>
          <p:cNvPr id="60" name="กลุ่ม 59"/>
          <p:cNvGrpSpPr/>
          <p:nvPr/>
        </p:nvGrpSpPr>
        <p:grpSpPr>
          <a:xfrm>
            <a:off x="4860032" y="3778588"/>
            <a:ext cx="2592288" cy="716597"/>
            <a:chOff x="809617" y="4284385"/>
            <a:chExt cx="2592288" cy="716597"/>
          </a:xfrm>
        </p:grpSpPr>
        <p:sp>
          <p:nvSpPr>
            <p:cNvPr id="61" name="TextBox 60"/>
            <p:cNvSpPr txBox="1"/>
            <p:nvPr/>
          </p:nvSpPr>
          <p:spPr>
            <a:xfrm>
              <a:off x="809617" y="4284385"/>
              <a:ext cx="2592288" cy="58477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solidFill>
                    <a:srgbClr val="FF0000"/>
                  </a:solidFill>
                  <a:latin typeface="TH Niramit AS" panose="02000506000000020004" pitchFamily="2" charset="-34"/>
                  <a:cs typeface="TH Niramit AS" panose="02000506000000020004" pitchFamily="2" charset="-34"/>
                </a:rPr>
                <a:t>6</a:t>
              </a:r>
              <a:r>
                <a:rPr lang="en-US" sz="3200" b="1" dirty="0" smtClean="0">
                  <a:solidFill>
                    <a:srgbClr val="FF0000"/>
                  </a:solidFill>
                  <a:latin typeface="TH Niramit AS" panose="02000506000000020004" pitchFamily="2" charset="-34"/>
                  <a:cs typeface="TH Niramit AS" panose="02000506000000020004" pitchFamily="2" charset="-34"/>
                </a:rPr>
                <a:t>.</a:t>
              </a:r>
              <a:endParaRPr lang="en-US" sz="3200" b="1" dirty="0" smtClean="0">
                <a:solidFill>
                  <a:srgbClr val="FF0000"/>
                </a:solidFill>
                <a:latin typeface="TH Niramit AS" panose="02000506000000020004" pitchFamily="2" charset="-34"/>
                <a:cs typeface="TH Niramit AS" panose="02000506000000020004" pitchFamily="2" charset="-34"/>
              </a:endParaRPr>
            </a:p>
          </p:txBody>
        </p:sp>
        <p:sp>
          <p:nvSpPr>
            <p:cNvPr id="62" name="TextBox 61"/>
            <p:cNvSpPr txBox="1"/>
            <p:nvPr/>
          </p:nvSpPr>
          <p:spPr>
            <a:xfrm>
              <a:off x="1292212" y="4293096"/>
              <a:ext cx="759508" cy="707886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b="1" dirty="0" smtClean="0">
                  <a:solidFill>
                    <a:schemeClr val="bg1"/>
                  </a:solidFill>
                </a:rPr>
                <a:t>+</a:t>
              </a:r>
              <a:endParaRPr lang="th-TH" sz="40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63" name="TextBox 62"/>
          <p:cNvSpPr txBox="1"/>
          <p:nvPr/>
        </p:nvSpPr>
        <p:spPr>
          <a:xfrm>
            <a:off x="6264188" y="3848854"/>
            <a:ext cx="3564396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th-TH" sz="3200" b="1" dirty="0" smtClean="0">
                <a:solidFill>
                  <a:srgbClr val="FF0000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ไฟขั้วบวก</a:t>
            </a:r>
            <a:r>
              <a:rPr lang="en-US" sz="3200" b="1" dirty="0" smtClean="0">
                <a:solidFill>
                  <a:srgbClr val="0630E0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 </a:t>
            </a:r>
            <a:endParaRPr lang="en-US" sz="3200" b="1" dirty="0" smtClean="0">
              <a:solidFill>
                <a:srgbClr val="0630E0"/>
              </a:solidFill>
              <a:latin typeface="TH Niramit AS" panose="02000506000000020004" pitchFamily="2" charset="-34"/>
              <a:cs typeface="TH Niramit AS" panose="02000506000000020004" pitchFamily="2" charset="-34"/>
            </a:endParaRPr>
          </a:p>
        </p:txBody>
      </p:sp>
      <p:grpSp>
        <p:nvGrpSpPr>
          <p:cNvPr id="64" name="กลุ่ม 63"/>
          <p:cNvGrpSpPr/>
          <p:nvPr/>
        </p:nvGrpSpPr>
        <p:grpSpPr>
          <a:xfrm>
            <a:off x="4860032" y="4653136"/>
            <a:ext cx="2592288" cy="716597"/>
            <a:chOff x="809617" y="4284385"/>
            <a:chExt cx="2592288" cy="716597"/>
          </a:xfrm>
        </p:grpSpPr>
        <p:sp>
          <p:nvSpPr>
            <p:cNvPr id="65" name="TextBox 64"/>
            <p:cNvSpPr txBox="1"/>
            <p:nvPr/>
          </p:nvSpPr>
          <p:spPr>
            <a:xfrm>
              <a:off x="809617" y="4284385"/>
              <a:ext cx="2592288" cy="58477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3200" b="1" dirty="0" smtClean="0">
                  <a:solidFill>
                    <a:schemeClr val="bg1"/>
                  </a:solidFill>
                  <a:latin typeface="TH Niramit AS" panose="02000506000000020004" pitchFamily="2" charset="-34"/>
                  <a:cs typeface="TH Niramit AS" panose="02000506000000020004" pitchFamily="2" charset="-34"/>
                </a:rPr>
                <a:t>7.</a:t>
              </a:r>
              <a:endParaRPr lang="en-US" sz="3200" b="1" dirty="0" smtClean="0">
                <a:solidFill>
                  <a:schemeClr val="bg1"/>
                </a:solidFill>
                <a:latin typeface="TH Niramit AS" panose="02000506000000020004" pitchFamily="2" charset="-34"/>
                <a:cs typeface="TH Niramit AS" panose="02000506000000020004" pitchFamily="2" charset="-34"/>
              </a:endParaRPr>
            </a:p>
          </p:txBody>
        </p:sp>
        <p:sp>
          <p:nvSpPr>
            <p:cNvPr id="66" name="TextBox 65"/>
            <p:cNvSpPr txBox="1"/>
            <p:nvPr/>
          </p:nvSpPr>
          <p:spPr>
            <a:xfrm>
              <a:off x="1292212" y="4293096"/>
              <a:ext cx="759508" cy="707886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b="1" dirty="0">
                  <a:solidFill>
                    <a:schemeClr val="bg1"/>
                  </a:solidFill>
                </a:rPr>
                <a:t>-</a:t>
              </a:r>
              <a:endParaRPr lang="th-TH" sz="40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67" name="TextBox 66"/>
          <p:cNvSpPr txBox="1"/>
          <p:nvPr/>
        </p:nvSpPr>
        <p:spPr>
          <a:xfrm>
            <a:off x="6281043" y="4729499"/>
            <a:ext cx="3564396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th-TH" sz="3200" b="1" dirty="0" smtClean="0">
                <a:solidFill>
                  <a:schemeClr val="bg1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ไฟขั้วลบ</a:t>
            </a:r>
            <a:r>
              <a:rPr lang="en-US" sz="3200" b="1" dirty="0" smtClean="0">
                <a:solidFill>
                  <a:schemeClr val="bg1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 </a:t>
            </a:r>
            <a:endParaRPr lang="en-US" sz="3200" b="1" dirty="0" smtClean="0">
              <a:solidFill>
                <a:schemeClr val="bg1"/>
              </a:solidFill>
              <a:latin typeface="TH Niramit AS" panose="02000506000000020004" pitchFamily="2" charset="-34"/>
              <a:cs typeface="TH Niramit AS" panose="02000506000000020004" pitchFamily="2" charset="-34"/>
            </a:endParaRPr>
          </a:p>
        </p:txBody>
      </p:sp>
      <p:pic>
        <p:nvPicPr>
          <p:cNvPr id="17" name="รูปภาพ 1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1695" y="1781527"/>
            <a:ext cx="1134161" cy="707885"/>
          </a:xfrm>
          <a:prstGeom prst="rect">
            <a:avLst/>
          </a:prstGeom>
        </p:spPr>
      </p:pic>
      <p:pic>
        <p:nvPicPr>
          <p:cNvPr id="47" name="รูปภาพ 4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1452" y="2780928"/>
            <a:ext cx="1087369" cy="707885"/>
          </a:xfrm>
          <a:prstGeom prst="rect">
            <a:avLst/>
          </a:prstGeom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33" grpId="0"/>
      <p:bldP spid="48" grpId="0"/>
      <p:bldP spid="52" grpId="0"/>
      <p:bldP spid="54" grpId="0"/>
      <p:bldP spid="55" grpId="0"/>
      <p:bldP spid="63" grpId="0"/>
      <p:bldP spid="6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8" name="AutoShape 18"/>
          <p:cNvSpPr>
            <a:spLocks noChangeArrowheads="1"/>
          </p:cNvSpPr>
          <p:nvPr/>
        </p:nvSpPr>
        <p:spPr bwMode="auto">
          <a:xfrm>
            <a:off x="180975" y="1371851"/>
            <a:ext cx="8748713" cy="4752975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FFCC"/>
              </a:gs>
              <a:gs pos="100000">
                <a:schemeClr val="tx2">
                  <a:alpha val="74001"/>
                </a:schemeClr>
              </a:gs>
            </a:gsLst>
            <a:lin ang="5400000" scaled="1"/>
          </a:gradFill>
          <a:ln w="9525">
            <a:solidFill>
              <a:srgbClr val="CCECFF"/>
            </a:solidFill>
            <a:rou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th-TH" dirty="0">
              <a:solidFill>
                <a:prstClr val="white"/>
              </a:solidFill>
              <a:latin typeface="DBPraditBold" panose="02000000000000000000" pitchFamily="2" charset="-34"/>
              <a:cs typeface="DBPraditBold" panose="02000000000000000000" pitchFamily="2" charset="-34"/>
            </a:endParaRPr>
          </a:p>
        </p:txBody>
      </p:sp>
      <p:sp>
        <p:nvSpPr>
          <p:cNvPr id="102402" name="Line 2"/>
          <p:cNvSpPr>
            <a:spLocks noChangeShapeType="1"/>
          </p:cNvSpPr>
          <p:nvPr/>
        </p:nvSpPr>
        <p:spPr bwMode="auto">
          <a:xfrm>
            <a:off x="120650" y="908050"/>
            <a:ext cx="8915400" cy="0"/>
          </a:xfrm>
          <a:prstGeom prst="line">
            <a:avLst/>
          </a:prstGeom>
          <a:noFill/>
          <a:ln w="57150">
            <a:solidFill>
              <a:srgbClr val="FFFFCC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th-TH" b="1">
              <a:solidFill>
                <a:prstClr val="white"/>
              </a:solidFill>
              <a:latin typeface="Impact" panose="020B0806030902050204" pitchFamily="34" charset="0"/>
              <a:cs typeface="4803_Kwang_MD" panose="02000000000000000000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591780" y="1772816"/>
            <a:ext cx="3456383" cy="1077218"/>
          </a:xfrm>
          <a:prstGeom prst="rect">
            <a:avLst/>
          </a:prstGeom>
          <a:noFill/>
          <a:ln w="38100">
            <a:solidFill>
              <a:srgbClr val="CC00FF"/>
            </a:solidFill>
            <a:prstDash val="dashDot"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CC00FF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2.</a:t>
            </a:r>
            <a:r>
              <a:rPr lang="th-TH" sz="3200" b="1" dirty="0">
                <a:solidFill>
                  <a:srgbClr val="CC00FF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 ระบบไฟฟ้ากระแสสลับ </a:t>
            </a:r>
            <a:r>
              <a:rPr lang="en-US" sz="3200" b="1" dirty="0">
                <a:solidFill>
                  <a:srgbClr val="CC00FF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(AC)</a:t>
            </a:r>
            <a:r>
              <a:rPr lang="th-TH" sz="3200" b="1" dirty="0">
                <a:solidFill>
                  <a:srgbClr val="CC00FF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  </a:t>
            </a:r>
            <a:endParaRPr lang="en-US" sz="3200" dirty="0">
              <a:solidFill>
                <a:srgbClr val="CC00FF"/>
              </a:solidFill>
              <a:latin typeface="TH Niramit AS" panose="02000506000000020004" pitchFamily="2" charset="-34"/>
              <a:cs typeface="TH Niramit AS" panose="02000506000000020004" pitchFamily="2" charset="-34"/>
            </a:endParaRPr>
          </a:p>
        </p:txBody>
      </p:sp>
      <p:pic>
        <p:nvPicPr>
          <p:cNvPr id="2" name="รูปภาพ 1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2996953"/>
            <a:ext cx="2523851" cy="181471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รูปภาพ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064" y="2996953"/>
            <a:ext cx="3024336" cy="181471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5" name="TextBox 14"/>
          <p:cNvSpPr txBox="1"/>
          <p:nvPr/>
        </p:nvSpPr>
        <p:spPr>
          <a:xfrm>
            <a:off x="186980" y="4860449"/>
            <a:ext cx="46805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thaiDist"/>
            <a:r>
              <a:rPr lang="en-US" sz="3200" b="1" dirty="0" smtClean="0">
                <a:solidFill>
                  <a:srgbClr val="FF0000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-</a:t>
            </a:r>
            <a:r>
              <a:rPr lang="th-TH" sz="3200" b="1" dirty="0" smtClean="0">
                <a:solidFill>
                  <a:srgbClr val="FF0000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 เครื่อง</a:t>
            </a:r>
            <a:r>
              <a:rPr lang="th-TH" sz="3200" b="1" dirty="0">
                <a:solidFill>
                  <a:srgbClr val="FF0000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กำเนิดไฟฟ้ากระแสลับ</a:t>
            </a:r>
            <a:endParaRPr lang="en-US" sz="3200" dirty="0">
              <a:solidFill>
                <a:srgbClr val="FF0000"/>
              </a:solidFill>
              <a:latin typeface="TH Niramit AS" panose="02000506000000020004" pitchFamily="2" charset="-34"/>
              <a:cs typeface="TH Niramit AS" panose="02000506000000020004" pitchFamily="2" charset="-34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319970" y="4811668"/>
            <a:ext cx="460971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thaiDist"/>
            <a:r>
              <a:rPr lang="en-US" sz="3200" b="1" dirty="0" smtClean="0">
                <a:solidFill>
                  <a:srgbClr val="FF0000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-</a:t>
            </a:r>
            <a:r>
              <a:rPr lang="th-TH" sz="3200" b="1" dirty="0" smtClean="0">
                <a:solidFill>
                  <a:srgbClr val="FF0000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 เป็น</a:t>
            </a:r>
            <a:r>
              <a:rPr lang="th-TH" sz="3200" b="1" dirty="0">
                <a:solidFill>
                  <a:srgbClr val="FF0000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ระบบไฟฟ้าที่ใช้</a:t>
            </a:r>
            <a:r>
              <a:rPr lang="th-TH" sz="3200" b="1" dirty="0" smtClean="0">
                <a:solidFill>
                  <a:srgbClr val="FF0000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ใน </a:t>
            </a:r>
            <a:r>
              <a:rPr lang="th-TH" sz="3200" b="1" dirty="0" smtClean="0">
                <a:solidFill>
                  <a:srgbClr val="0630E0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บ้านพัก</a:t>
            </a:r>
            <a:r>
              <a:rPr lang="th-TH" sz="3200" b="1" dirty="0">
                <a:solidFill>
                  <a:srgbClr val="0630E0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อาศัย </a:t>
            </a:r>
            <a:r>
              <a:rPr lang="th-TH" sz="3200" b="1" dirty="0">
                <a:solidFill>
                  <a:schemeClr val="bg1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โรงงาน</a:t>
            </a:r>
            <a:r>
              <a:rPr lang="th-TH" sz="3200" b="1" dirty="0" smtClean="0">
                <a:solidFill>
                  <a:schemeClr val="bg1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อุตสาหกรรม </a:t>
            </a:r>
            <a:r>
              <a:rPr lang="th-TH" sz="3200" b="1" dirty="0" smtClean="0">
                <a:solidFill>
                  <a:srgbClr val="00B050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สถาน</a:t>
            </a:r>
            <a:r>
              <a:rPr lang="th-TH" sz="3200" b="1" dirty="0">
                <a:solidFill>
                  <a:srgbClr val="00B050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ประกอบการต่างๆ</a:t>
            </a:r>
            <a:endParaRPr lang="th-TH" sz="3200" b="1" dirty="0">
              <a:solidFill>
                <a:srgbClr val="00B050"/>
              </a:solidFill>
              <a:latin typeface="TH Niramit AS" panose="02000506000000020004" pitchFamily="2" charset="-34"/>
              <a:cs typeface="TH Niramit AS" panose="02000506000000020004" pitchFamily="2" charset="-34"/>
            </a:endParaRPr>
          </a:p>
        </p:txBody>
      </p:sp>
      <p:sp>
        <p:nvSpPr>
          <p:cNvPr id="13" name="สี่เหลี่ยมมุมมน 8"/>
          <p:cNvSpPr/>
          <p:nvPr/>
        </p:nvSpPr>
        <p:spPr>
          <a:xfrm>
            <a:off x="2612022" y="620688"/>
            <a:ext cx="3472146" cy="724702"/>
          </a:xfrm>
          <a:prstGeom prst="roundRect">
            <a:avLst/>
          </a:prstGeom>
          <a:gradFill flip="none" rotWithShape="1">
            <a:gsLst>
              <a:gs pos="0">
                <a:srgbClr val="00CC00">
                  <a:shade val="30000"/>
                  <a:satMod val="115000"/>
                </a:srgbClr>
              </a:gs>
              <a:gs pos="50000">
                <a:srgbClr val="00CC00">
                  <a:shade val="67500"/>
                  <a:satMod val="115000"/>
                </a:srgbClr>
              </a:gs>
              <a:gs pos="100000">
                <a:srgbClr val="00CC00">
                  <a:shade val="100000"/>
                  <a:satMod val="115000"/>
                </a:srgbClr>
              </a:gs>
            </a:gsLst>
            <a:lin ang="18900000" scaled="1"/>
            <a:tileRect/>
          </a:gradFill>
          <a:ln>
            <a:solidFill>
              <a:schemeClr val="accent6">
                <a:lumMod val="40000"/>
                <a:lumOff val="60000"/>
              </a:schemeClr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  <a:outerShdw blurRad="50800" dist="38100" dir="13500000" algn="br" rotWithShape="0">
              <a:prstClr val="black">
                <a:alpha val="40000"/>
              </a:prstClr>
            </a:outerShdw>
            <a:reflection blurRad="6350" stA="50000" endA="275" endPos="40000" dist="101600" dir="5400000" sy="-100000" algn="bl" rotWithShape="0"/>
            <a:softEdge rad="31750"/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th-TH" sz="36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Niramit AS" panose="02000506000000020004" pitchFamily="2" charset="-34"/>
              <a:cs typeface="TH Niramit AS" panose="02000506000000020004" pitchFamily="2" charset="-34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th-TH" sz="14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Niramit AS" panose="02000506000000020004" pitchFamily="2" charset="-34"/>
              <a:cs typeface="TH Niramit AS" panose="02000506000000020004" pitchFamily="2" charset="-34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th-TH" sz="3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Niramit AS" panose="02000506000000020004" pitchFamily="2" charset="-34"/>
                <a:cs typeface="TH Niramit AS" panose="02000506000000020004" pitchFamily="2" charset="-34"/>
              </a:rPr>
              <a:t>ชนิด</a:t>
            </a:r>
            <a:r>
              <a:rPr lang="th-TH" sz="3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Niramit AS" panose="02000506000000020004" pitchFamily="2" charset="-34"/>
                <a:cs typeface="TH Niramit AS" panose="02000506000000020004" pitchFamily="2" charset="-34"/>
              </a:rPr>
              <a:t>ของระบบไฟฟ้า </a:t>
            </a:r>
            <a:endParaRPr lang="th-TH" sz="36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Niramit AS" panose="02000506000000020004" pitchFamily="2" charset="-34"/>
              <a:cs typeface="TH Niramit AS" panose="02000506000000020004" pitchFamily="2" charset="-34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th-TH" sz="44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Niramit AS" panose="02000506000000020004" pitchFamily="2" charset="-34"/>
              <a:cs typeface="TH Niramit AS" panose="02000506000000020004" pitchFamily="2" charset="-34"/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5" grpId="0"/>
      <p:bldP spid="1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8" name="AutoShape 18"/>
          <p:cNvSpPr>
            <a:spLocks noChangeArrowheads="1"/>
          </p:cNvSpPr>
          <p:nvPr/>
        </p:nvSpPr>
        <p:spPr bwMode="auto">
          <a:xfrm>
            <a:off x="180975" y="1340321"/>
            <a:ext cx="8748713" cy="4752975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FFCC"/>
              </a:gs>
              <a:gs pos="100000">
                <a:schemeClr val="tx2">
                  <a:alpha val="74001"/>
                </a:schemeClr>
              </a:gs>
            </a:gsLst>
            <a:lin ang="5400000" scaled="1"/>
          </a:gradFill>
          <a:ln w="9525">
            <a:solidFill>
              <a:srgbClr val="CCECFF"/>
            </a:solidFill>
            <a:rou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th-TH" dirty="0">
              <a:solidFill>
                <a:prstClr val="white"/>
              </a:solidFill>
              <a:latin typeface="DBPraditBold" panose="02000000000000000000" pitchFamily="2" charset="-34"/>
              <a:cs typeface="DBPraditBold" panose="02000000000000000000" pitchFamily="2" charset="-34"/>
            </a:endParaRPr>
          </a:p>
        </p:txBody>
      </p:sp>
      <p:sp>
        <p:nvSpPr>
          <p:cNvPr id="102402" name="Line 2"/>
          <p:cNvSpPr>
            <a:spLocks noChangeShapeType="1"/>
          </p:cNvSpPr>
          <p:nvPr/>
        </p:nvSpPr>
        <p:spPr bwMode="auto">
          <a:xfrm>
            <a:off x="120650" y="908050"/>
            <a:ext cx="8915400" cy="0"/>
          </a:xfrm>
          <a:prstGeom prst="line">
            <a:avLst/>
          </a:prstGeom>
          <a:noFill/>
          <a:ln w="57150">
            <a:solidFill>
              <a:srgbClr val="FFFFCC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th-TH" b="1">
              <a:solidFill>
                <a:prstClr val="white"/>
              </a:solidFill>
              <a:latin typeface="Impact" panose="020B0806030902050204" pitchFamily="34" charset="0"/>
              <a:cs typeface="4803_Kwang_MD" panose="02000000000000000000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23528" y="1628800"/>
            <a:ext cx="30243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thaiDist"/>
            <a:r>
              <a:rPr lang="th-TH" sz="3200" b="1" u="sng" dirty="0" smtClean="0">
                <a:solidFill>
                  <a:srgbClr val="0630E0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      มี </a:t>
            </a:r>
            <a:r>
              <a:rPr lang="en-US" sz="3200" b="1" u="sng" dirty="0" smtClean="0">
                <a:solidFill>
                  <a:srgbClr val="FF0000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2</a:t>
            </a:r>
            <a:r>
              <a:rPr lang="th-TH" sz="3200" b="1" u="sng" dirty="0" smtClean="0">
                <a:solidFill>
                  <a:srgbClr val="0630E0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 สาเหตุ  คือ   </a:t>
            </a:r>
            <a:endParaRPr lang="en-US" sz="3200" u="sng" dirty="0" smtClean="0">
              <a:solidFill>
                <a:srgbClr val="0630E0"/>
              </a:solidFill>
              <a:latin typeface="TH Niramit AS" panose="02000506000000020004" pitchFamily="2" charset="-34"/>
              <a:cs typeface="TH Niramit AS" panose="02000506000000020004" pitchFamily="2" charset="-34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07504" y="2232990"/>
            <a:ext cx="368936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thaiDist"/>
            <a:r>
              <a:rPr lang="th-TH" sz="3200" b="1" dirty="0" smtClean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   </a:t>
            </a:r>
            <a:r>
              <a:rPr lang="th-TH" sz="3200" b="1" dirty="0" smtClean="0">
                <a:solidFill>
                  <a:srgbClr val="0630E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en-US" sz="3200" b="1" dirty="0" smtClean="0">
                <a:solidFill>
                  <a:srgbClr val="FF0000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1. </a:t>
            </a:r>
            <a:r>
              <a:rPr lang="th-TH" sz="3200" b="1" dirty="0" smtClean="0">
                <a:solidFill>
                  <a:srgbClr val="0630E0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ไฟฟ้าลัดวงจร</a:t>
            </a:r>
            <a:endParaRPr lang="en-US" sz="3200" dirty="0" smtClean="0">
              <a:solidFill>
                <a:srgbClr val="0630E0"/>
              </a:solidFill>
              <a:latin typeface="TH Niramit AS" panose="02000506000000020004" pitchFamily="2" charset="-34"/>
              <a:cs typeface="TH Niramit AS" panose="02000506000000020004" pitchFamily="2" charset="-34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07504" y="2800344"/>
            <a:ext cx="368936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thaiDist"/>
            <a:r>
              <a:rPr lang="th-TH" sz="3200" b="1" dirty="0" smtClean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    </a:t>
            </a:r>
            <a:r>
              <a:rPr lang="en-US" sz="3200" b="1" dirty="0">
                <a:solidFill>
                  <a:srgbClr val="FF0000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2</a:t>
            </a:r>
            <a:r>
              <a:rPr lang="en-US" sz="3200" b="1" dirty="0" smtClean="0">
                <a:solidFill>
                  <a:srgbClr val="FF0000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.</a:t>
            </a:r>
            <a:r>
              <a:rPr lang="en-US" sz="3200" b="1" dirty="0" smtClean="0">
                <a:solidFill>
                  <a:srgbClr val="0630E0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 </a:t>
            </a:r>
            <a:r>
              <a:rPr lang="th-TH" sz="3200" b="1" dirty="0" smtClean="0">
                <a:solidFill>
                  <a:srgbClr val="0630E0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ไฟฟ้าดูด</a:t>
            </a:r>
            <a:endParaRPr lang="en-US" sz="3200" dirty="0" smtClean="0">
              <a:solidFill>
                <a:srgbClr val="0630E0"/>
              </a:solidFill>
              <a:latin typeface="TH Niramit AS" panose="02000506000000020004" pitchFamily="2" charset="-34"/>
              <a:cs typeface="TH Niramit AS" panose="02000506000000020004" pitchFamily="2" charset="-34"/>
            </a:endParaRPr>
          </a:p>
        </p:txBody>
      </p:sp>
      <p:pic>
        <p:nvPicPr>
          <p:cNvPr id="2" name="รูปภาพ 1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3888" y="2348880"/>
            <a:ext cx="5006328" cy="281605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" name="รูปภาพ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3888" y="2321456"/>
            <a:ext cx="5006328" cy="284026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11" name="สี่เหลี่ยมมุมมน 8"/>
          <p:cNvSpPr/>
          <p:nvPr/>
        </p:nvSpPr>
        <p:spPr>
          <a:xfrm>
            <a:off x="2459218" y="643388"/>
            <a:ext cx="4192226" cy="576511"/>
          </a:xfrm>
          <a:prstGeom prst="roundRect">
            <a:avLst/>
          </a:prstGeom>
          <a:gradFill flip="none" rotWithShape="1">
            <a:gsLst>
              <a:gs pos="0">
                <a:srgbClr val="00CC00">
                  <a:shade val="30000"/>
                  <a:satMod val="115000"/>
                </a:srgbClr>
              </a:gs>
              <a:gs pos="50000">
                <a:srgbClr val="00CC00">
                  <a:shade val="67500"/>
                  <a:satMod val="115000"/>
                </a:srgbClr>
              </a:gs>
              <a:gs pos="100000">
                <a:srgbClr val="00CC00">
                  <a:shade val="100000"/>
                  <a:satMod val="115000"/>
                </a:srgbClr>
              </a:gs>
            </a:gsLst>
            <a:lin ang="18900000" scaled="1"/>
            <a:tileRect/>
          </a:gradFill>
          <a:ln>
            <a:solidFill>
              <a:schemeClr val="accent6">
                <a:lumMod val="40000"/>
                <a:lumOff val="60000"/>
              </a:schemeClr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  <a:outerShdw blurRad="50800" dist="38100" dir="13500000" algn="br" rotWithShape="0">
              <a:prstClr val="black">
                <a:alpha val="40000"/>
              </a:prstClr>
            </a:outerShdw>
            <a:reflection blurRad="6350" stA="50000" endA="275" endPos="40000" dist="101600" dir="5400000" sy="-100000" algn="bl" rotWithShape="0"/>
            <a:softEdge rad="31750"/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th-TH" sz="36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Niramit AS" panose="02000506000000020004" pitchFamily="2" charset="-34"/>
              <a:cs typeface="TH Niramit AS" panose="02000506000000020004" pitchFamily="2" charset="-34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th-TH" sz="14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Niramit AS" panose="02000506000000020004" pitchFamily="2" charset="-34"/>
              <a:cs typeface="TH Niramit AS" panose="02000506000000020004" pitchFamily="2" charset="-34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th-TH" sz="3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Niramit AS" panose="02000506000000020004" pitchFamily="2" charset="-34"/>
                <a:cs typeface="TH Niramit AS" panose="02000506000000020004" pitchFamily="2" charset="-34"/>
              </a:rPr>
              <a:t>อันตรายที่เกิดจากไฟฟ้า</a:t>
            </a:r>
            <a:endParaRPr lang="th-TH" sz="36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Niramit AS" panose="02000506000000020004" pitchFamily="2" charset="-34"/>
              <a:cs typeface="TH Niramit AS" panose="02000506000000020004" pitchFamily="2" charset="-34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th-TH" sz="44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Niramit AS" panose="02000506000000020004" pitchFamily="2" charset="-34"/>
              <a:cs typeface="TH Niramit AS" panose="02000506000000020004" pitchFamily="2" charset="-34"/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7" grpId="0"/>
      <p:bldP spid="8" grpId="0"/>
      <p:bldP spid="1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8" name="AutoShape 18"/>
          <p:cNvSpPr>
            <a:spLocks noChangeArrowheads="1"/>
          </p:cNvSpPr>
          <p:nvPr/>
        </p:nvSpPr>
        <p:spPr bwMode="auto">
          <a:xfrm>
            <a:off x="180975" y="1340321"/>
            <a:ext cx="8748713" cy="4752975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FFCC"/>
              </a:gs>
              <a:gs pos="100000">
                <a:schemeClr val="tx2">
                  <a:alpha val="74001"/>
                </a:schemeClr>
              </a:gs>
            </a:gsLst>
            <a:lin ang="5400000" scaled="1"/>
          </a:gradFill>
          <a:ln w="9525">
            <a:solidFill>
              <a:srgbClr val="CCECFF"/>
            </a:solidFill>
            <a:rou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th-TH" dirty="0">
              <a:solidFill>
                <a:prstClr val="white"/>
              </a:solidFill>
              <a:latin typeface="DBPraditBold" panose="02000000000000000000" pitchFamily="2" charset="-34"/>
              <a:cs typeface="DBPraditBold" panose="02000000000000000000" pitchFamily="2" charset="-34"/>
            </a:endParaRPr>
          </a:p>
        </p:txBody>
      </p:sp>
      <p:sp>
        <p:nvSpPr>
          <p:cNvPr id="102402" name="Line 2"/>
          <p:cNvSpPr>
            <a:spLocks noChangeShapeType="1"/>
          </p:cNvSpPr>
          <p:nvPr/>
        </p:nvSpPr>
        <p:spPr bwMode="auto">
          <a:xfrm>
            <a:off x="120650" y="908050"/>
            <a:ext cx="8915400" cy="0"/>
          </a:xfrm>
          <a:prstGeom prst="line">
            <a:avLst/>
          </a:prstGeom>
          <a:noFill/>
          <a:ln w="57150">
            <a:solidFill>
              <a:srgbClr val="FFFFCC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th-TH" b="1">
              <a:solidFill>
                <a:prstClr val="white"/>
              </a:solidFill>
              <a:latin typeface="Impact" panose="020B0806030902050204" pitchFamily="34" charset="0"/>
              <a:cs typeface="4803_Kwang_MD" panose="02000000000000000000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51520" y="1631702"/>
            <a:ext cx="62646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thaiDist"/>
            <a:r>
              <a:rPr lang="th-TH" sz="3200" b="1" dirty="0" smtClean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    </a:t>
            </a:r>
            <a:r>
              <a:rPr lang="en-US" sz="3200" b="1" u="sng" dirty="0">
                <a:solidFill>
                  <a:schemeClr val="bg1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1. </a:t>
            </a:r>
            <a:r>
              <a:rPr lang="th-TH" sz="3200" b="1" u="sng" dirty="0">
                <a:solidFill>
                  <a:schemeClr val="bg1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ไฟฟ้า</a:t>
            </a:r>
            <a:r>
              <a:rPr lang="th-TH" sz="3200" b="1" u="sng" dirty="0" smtClean="0">
                <a:solidFill>
                  <a:schemeClr val="bg1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ลัดวงจร </a:t>
            </a:r>
            <a:r>
              <a:rPr lang="en-US" sz="3200" b="1" u="sng" dirty="0" smtClean="0">
                <a:solidFill>
                  <a:schemeClr val="bg1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(Short Circuit)</a:t>
            </a:r>
            <a:endParaRPr lang="en-US" sz="3200" u="sng" dirty="0">
              <a:solidFill>
                <a:schemeClr val="bg1"/>
              </a:solidFill>
              <a:latin typeface="TH Niramit AS" panose="02000506000000020004" pitchFamily="2" charset="-34"/>
              <a:cs typeface="TH Niramit AS" panose="02000506000000020004" pitchFamily="2" charset="-34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55576" y="2135758"/>
            <a:ext cx="808201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thaiDist"/>
            <a:r>
              <a:rPr lang="th-TH" sz="3200" b="1" dirty="0" smtClean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   </a:t>
            </a:r>
            <a:r>
              <a:rPr lang="th-TH" sz="3200" b="1" dirty="0" smtClean="0">
                <a:solidFill>
                  <a:srgbClr val="0630E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sz="3200" b="1" dirty="0" smtClean="0">
                <a:solidFill>
                  <a:srgbClr val="FF0000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เรียกกันทั่วๆ ไปว่าไฟฟ้า</a:t>
            </a:r>
            <a:r>
              <a:rPr lang="th-TH" sz="3200" b="1" u="sng" dirty="0" err="1" smtClean="0">
                <a:solidFill>
                  <a:srgbClr val="0630E0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ซ็อต</a:t>
            </a:r>
            <a:r>
              <a:rPr lang="th-TH" sz="3200" b="1" dirty="0" smtClean="0">
                <a:solidFill>
                  <a:srgbClr val="FF0000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 คือ กระแสไฟฟ้าไหลครบวงจรโดยไม่ผ่านเครื่องใช้ไฟฟ้า </a:t>
            </a:r>
            <a:r>
              <a:rPr lang="en-US" sz="3200" b="1" dirty="0" smtClean="0">
                <a:solidFill>
                  <a:srgbClr val="FF0000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(Load)</a:t>
            </a:r>
            <a:endParaRPr lang="en-US" sz="3200" dirty="0" smtClean="0">
              <a:solidFill>
                <a:srgbClr val="0630E0"/>
              </a:solidFill>
              <a:latin typeface="TH Niramit AS" panose="02000506000000020004" pitchFamily="2" charset="-34"/>
              <a:cs typeface="TH Niramit AS" panose="02000506000000020004" pitchFamily="2" charset="-34"/>
            </a:endParaRPr>
          </a:p>
        </p:txBody>
      </p:sp>
      <p:pic>
        <p:nvPicPr>
          <p:cNvPr id="2" name="รูปภาพ 1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6857" y="3295239"/>
            <a:ext cx="4718296" cy="265404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10" name="สี่เหลี่ยมมุมมน 8"/>
          <p:cNvSpPr/>
          <p:nvPr/>
        </p:nvSpPr>
        <p:spPr>
          <a:xfrm>
            <a:off x="2459218" y="620688"/>
            <a:ext cx="4192226" cy="576511"/>
          </a:xfrm>
          <a:prstGeom prst="roundRect">
            <a:avLst/>
          </a:prstGeom>
          <a:gradFill flip="none" rotWithShape="1">
            <a:gsLst>
              <a:gs pos="0">
                <a:srgbClr val="00CC00">
                  <a:shade val="30000"/>
                  <a:satMod val="115000"/>
                </a:srgbClr>
              </a:gs>
              <a:gs pos="50000">
                <a:srgbClr val="00CC00">
                  <a:shade val="67500"/>
                  <a:satMod val="115000"/>
                </a:srgbClr>
              </a:gs>
              <a:gs pos="100000">
                <a:srgbClr val="00CC00">
                  <a:shade val="100000"/>
                  <a:satMod val="115000"/>
                </a:srgbClr>
              </a:gs>
            </a:gsLst>
            <a:lin ang="18900000" scaled="1"/>
            <a:tileRect/>
          </a:gradFill>
          <a:ln>
            <a:solidFill>
              <a:schemeClr val="accent6">
                <a:lumMod val="40000"/>
                <a:lumOff val="60000"/>
              </a:schemeClr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  <a:outerShdw blurRad="50800" dist="38100" dir="13500000" algn="br" rotWithShape="0">
              <a:prstClr val="black">
                <a:alpha val="40000"/>
              </a:prstClr>
            </a:outerShdw>
            <a:reflection blurRad="6350" stA="50000" endA="275" endPos="40000" dist="101600" dir="5400000" sy="-100000" algn="bl" rotWithShape="0"/>
            <a:softEdge rad="31750"/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th-TH" sz="36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Niramit AS" panose="02000506000000020004" pitchFamily="2" charset="-34"/>
              <a:cs typeface="TH Niramit AS" panose="02000506000000020004" pitchFamily="2" charset="-34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th-TH" sz="14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Niramit AS" panose="02000506000000020004" pitchFamily="2" charset="-34"/>
              <a:cs typeface="TH Niramit AS" panose="02000506000000020004" pitchFamily="2" charset="-34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th-TH" sz="3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Niramit AS" panose="02000506000000020004" pitchFamily="2" charset="-34"/>
                <a:cs typeface="TH Niramit AS" panose="02000506000000020004" pitchFamily="2" charset="-34"/>
              </a:rPr>
              <a:t>อันตรายที่เกิดจากไฟฟ้า</a:t>
            </a:r>
            <a:endParaRPr lang="th-TH" sz="36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Niramit AS" panose="02000506000000020004" pitchFamily="2" charset="-34"/>
              <a:cs typeface="TH Niramit AS" panose="02000506000000020004" pitchFamily="2" charset="-34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th-TH" sz="44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Niramit AS" panose="02000506000000020004" pitchFamily="2" charset="-34"/>
              <a:cs typeface="TH Niramit AS" panose="02000506000000020004" pitchFamily="2" charset="-34"/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8" name="AutoShape 18"/>
          <p:cNvSpPr>
            <a:spLocks noChangeArrowheads="1"/>
          </p:cNvSpPr>
          <p:nvPr/>
        </p:nvSpPr>
        <p:spPr bwMode="auto">
          <a:xfrm>
            <a:off x="180975" y="1340321"/>
            <a:ext cx="8748713" cy="4752975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FFCC"/>
              </a:gs>
              <a:gs pos="100000">
                <a:schemeClr val="tx2">
                  <a:alpha val="74001"/>
                </a:schemeClr>
              </a:gs>
            </a:gsLst>
            <a:lin ang="5400000" scaled="1"/>
          </a:gradFill>
          <a:ln w="9525">
            <a:solidFill>
              <a:srgbClr val="CCECFF"/>
            </a:solidFill>
            <a:rou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th-TH" dirty="0">
              <a:solidFill>
                <a:prstClr val="white"/>
              </a:solidFill>
              <a:latin typeface="DBPraditBold" panose="02000000000000000000" pitchFamily="2" charset="-34"/>
              <a:cs typeface="DBPraditBold" panose="02000000000000000000" pitchFamily="2" charset="-34"/>
            </a:endParaRPr>
          </a:p>
        </p:txBody>
      </p:sp>
      <p:sp>
        <p:nvSpPr>
          <p:cNvPr id="102402" name="Line 2"/>
          <p:cNvSpPr>
            <a:spLocks noChangeShapeType="1"/>
          </p:cNvSpPr>
          <p:nvPr/>
        </p:nvSpPr>
        <p:spPr bwMode="auto">
          <a:xfrm>
            <a:off x="120650" y="908050"/>
            <a:ext cx="8915400" cy="0"/>
          </a:xfrm>
          <a:prstGeom prst="line">
            <a:avLst/>
          </a:prstGeom>
          <a:noFill/>
          <a:ln w="57150">
            <a:solidFill>
              <a:srgbClr val="FFFFCC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th-TH" b="1">
              <a:solidFill>
                <a:prstClr val="white"/>
              </a:solidFill>
              <a:latin typeface="Impact" panose="020B0806030902050204" pitchFamily="34" charset="0"/>
              <a:cs typeface="4803_Kwang_MD" panose="02000000000000000000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51520" y="1700808"/>
            <a:ext cx="432683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thaiDist"/>
            <a:r>
              <a:rPr lang="th-TH" sz="3200" b="1" dirty="0" smtClean="0">
                <a:solidFill>
                  <a:srgbClr val="FF0000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     </a:t>
            </a:r>
            <a:r>
              <a:rPr lang="en-US" sz="3200" b="1" u="sng" dirty="0" smtClean="0">
                <a:solidFill>
                  <a:schemeClr val="bg1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2. </a:t>
            </a:r>
            <a:r>
              <a:rPr lang="th-TH" sz="3200" b="1" u="sng" dirty="0" smtClean="0">
                <a:solidFill>
                  <a:schemeClr val="bg1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ไฟฟ้าดูด </a:t>
            </a:r>
            <a:r>
              <a:rPr lang="en-US" sz="3200" b="1" u="sng" dirty="0" smtClean="0">
                <a:solidFill>
                  <a:schemeClr val="bg1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(Electric Shock)</a:t>
            </a:r>
            <a:endParaRPr lang="en-US" sz="3200" u="sng" dirty="0">
              <a:solidFill>
                <a:schemeClr val="bg1"/>
              </a:solidFill>
              <a:latin typeface="TH Niramit AS" panose="02000506000000020004" pitchFamily="2" charset="-34"/>
              <a:cs typeface="TH Niramit AS" panose="02000506000000020004" pitchFamily="2" charset="-34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83568" y="2268161"/>
            <a:ext cx="792088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thaiDist"/>
            <a:r>
              <a:rPr lang="th-TH" sz="3200" b="1" dirty="0" smtClean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	</a:t>
            </a:r>
            <a:r>
              <a:rPr lang="th-TH" sz="3200" b="1" dirty="0" smtClean="0">
                <a:solidFill>
                  <a:srgbClr val="FF0000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เป็นภาวะที่กระแสไฟฟ้าไหลผ่านร่างกายลงสู่ดิน มีผลทำให้กล้ามเนื้อเกร็งจนไม่สามารถสะบัดให้หลุดได้</a:t>
            </a:r>
            <a:endParaRPr lang="en-US" sz="3200" dirty="0" smtClean="0">
              <a:solidFill>
                <a:srgbClr val="FFC000"/>
              </a:solidFill>
              <a:latin typeface="TH Niramit AS" panose="02000506000000020004" pitchFamily="2" charset="-34"/>
              <a:cs typeface="TH Niramit AS" panose="02000506000000020004" pitchFamily="2" charset="-34"/>
            </a:endParaRPr>
          </a:p>
        </p:txBody>
      </p:sp>
      <p:pic>
        <p:nvPicPr>
          <p:cNvPr id="2" name="รูปภาพ 1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3299145"/>
            <a:ext cx="3633239" cy="245166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รูปภาพ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3890729"/>
            <a:ext cx="3528442" cy="241859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4" name="TextBox 13"/>
          <p:cNvSpPr txBox="1"/>
          <p:nvPr/>
        </p:nvSpPr>
        <p:spPr>
          <a:xfrm>
            <a:off x="683568" y="4225816"/>
            <a:ext cx="7920880" cy="1077218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thaiDist"/>
            <a:r>
              <a:rPr lang="en-US" sz="3200" b="1" dirty="0" smtClean="0">
                <a:solidFill>
                  <a:srgbClr val="0630E0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***</a:t>
            </a:r>
            <a:r>
              <a:rPr lang="th-TH" sz="3200" b="1" dirty="0" smtClean="0">
                <a:solidFill>
                  <a:srgbClr val="0630E0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อันตรายจากการถูกไฟฟ้าดูด ขึ้นอยู่กับปริมาณกระแสไฟฟ้าที่ไหลผ่านร่างกายและระยะเวลาที่ถูกดูด</a:t>
            </a:r>
            <a:r>
              <a:rPr lang="en-US" sz="3200" b="1" dirty="0" smtClean="0">
                <a:solidFill>
                  <a:srgbClr val="0630E0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***</a:t>
            </a:r>
            <a:endParaRPr lang="en-US" sz="3200" dirty="0" smtClean="0">
              <a:solidFill>
                <a:srgbClr val="0630E0"/>
              </a:solidFill>
              <a:latin typeface="TH Niramit AS" panose="02000506000000020004" pitchFamily="2" charset="-34"/>
              <a:cs typeface="TH Niramit AS" panose="02000506000000020004" pitchFamily="2" charset="-34"/>
            </a:endParaRPr>
          </a:p>
        </p:txBody>
      </p:sp>
      <p:sp>
        <p:nvSpPr>
          <p:cNvPr id="12" name="สี่เหลี่ยมมุมมน 8"/>
          <p:cNvSpPr/>
          <p:nvPr/>
        </p:nvSpPr>
        <p:spPr>
          <a:xfrm>
            <a:off x="2380065" y="619794"/>
            <a:ext cx="4192226" cy="576511"/>
          </a:xfrm>
          <a:prstGeom prst="roundRect">
            <a:avLst/>
          </a:prstGeom>
          <a:gradFill flip="none" rotWithShape="1">
            <a:gsLst>
              <a:gs pos="0">
                <a:srgbClr val="00CC00">
                  <a:shade val="30000"/>
                  <a:satMod val="115000"/>
                </a:srgbClr>
              </a:gs>
              <a:gs pos="50000">
                <a:srgbClr val="00CC00">
                  <a:shade val="67500"/>
                  <a:satMod val="115000"/>
                </a:srgbClr>
              </a:gs>
              <a:gs pos="100000">
                <a:srgbClr val="00CC00">
                  <a:shade val="100000"/>
                  <a:satMod val="115000"/>
                </a:srgbClr>
              </a:gs>
            </a:gsLst>
            <a:lin ang="18900000" scaled="1"/>
            <a:tileRect/>
          </a:gradFill>
          <a:ln>
            <a:solidFill>
              <a:schemeClr val="accent6">
                <a:lumMod val="40000"/>
                <a:lumOff val="60000"/>
              </a:schemeClr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  <a:outerShdw blurRad="50800" dist="38100" dir="13500000" algn="br" rotWithShape="0">
              <a:prstClr val="black">
                <a:alpha val="40000"/>
              </a:prstClr>
            </a:outerShdw>
            <a:reflection blurRad="6350" stA="50000" endA="275" endPos="40000" dist="101600" dir="5400000" sy="-100000" algn="bl" rotWithShape="0"/>
            <a:softEdge rad="31750"/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th-TH" sz="36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Niramit AS" panose="02000506000000020004" pitchFamily="2" charset="-34"/>
              <a:cs typeface="TH Niramit AS" panose="02000506000000020004" pitchFamily="2" charset="-34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th-TH" sz="14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Niramit AS" panose="02000506000000020004" pitchFamily="2" charset="-34"/>
              <a:cs typeface="TH Niramit AS" panose="02000506000000020004" pitchFamily="2" charset="-34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th-TH" sz="3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Niramit AS" panose="02000506000000020004" pitchFamily="2" charset="-34"/>
                <a:cs typeface="TH Niramit AS" panose="02000506000000020004" pitchFamily="2" charset="-34"/>
              </a:rPr>
              <a:t>อันตรายที่เกิดจากไฟฟ้า</a:t>
            </a:r>
            <a:endParaRPr lang="th-TH" sz="36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Niramit AS" panose="02000506000000020004" pitchFamily="2" charset="-34"/>
              <a:cs typeface="TH Niramit AS" panose="02000506000000020004" pitchFamily="2" charset="-34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th-TH" sz="44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Niramit AS" panose="02000506000000020004" pitchFamily="2" charset="-34"/>
              <a:cs typeface="TH Niramit AS" panose="02000506000000020004" pitchFamily="2" charset="-34"/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7" grpId="0"/>
      <p:bldP spid="1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8" name="AutoShape 18"/>
          <p:cNvSpPr>
            <a:spLocks noChangeArrowheads="1"/>
          </p:cNvSpPr>
          <p:nvPr/>
        </p:nvSpPr>
        <p:spPr bwMode="auto">
          <a:xfrm>
            <a:off x="107504" y="1340321"/>
            <a:ext cx="8748713" cy="4752975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FFCC"/>
              </a:gs>
              <a:gs pos="100000">
                <a:schemeClr val="tx2">
                  <a:alpha val="74001"/>
                </a:schemeClr>
              </a:gs>
            </a:gsLst>
            <a:lin ang="5400000" scaled="1"/>
          </a:gradFill>
          <a:ln w="9525">
            <a:solidFill>
              <a:srgbClr val="CCECFF"/>
            </a:solidFill>
            <a:rou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th-TH" dirty="0">
              <a:solidFill>
                <a:prstClr val="white"/>
              </a:solidFill>
              <a:latin typeface="DBPraditBold" panose="02000000000000000000" pitchFamily="2" charset="-34"/>
              <a:cs typeface="DBPraditBold" panose="02000000000000000000" pitchFamily="2" charset="-34"/>
            </a:endParaRPr>
          </a:p>
        </p:txBody>
      </p:sp>
      <p:sp>
        <p:nvSpPr>
          <p:cNvPr id="102402" name="Line 2"/>
          <p:cNvSpPr>
            <a:spLocks noChangeShapeType="1"/>
          </p:cNvSpPr>
          <p:nvPr/>
        </p:nvSpPr>
        <p:spPr bwMode="auto">
          <a:xfrm>
            <a:off x="120650" y="908050"/>
            <a:ext cx="8915400" cy="0"/>
          </a:xfrm>
          <a:prstGeom prst="line">
            <a:avLst/>
          </a:prstGeom>
          <a:noFill/>
          <a:ln w="57150">
            <a:solidFill>
              <a:srgbClr val="FFFFCC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th-TH" b="1">
              <a:solidFill>
                <a:prstClr val="white"/>
              </a:solidFill>
              <a:latin typeface="Impact" panose="020B0806030902050204" pitchFamily="34" charset="0"/>
              <a:cs typeface="4803_Kwang_MD" panose="02000000000000000000" pitchFamily="2" charset="0"/>
            </a:endParaRPr>
          </a:p>
        </p:txBody>
      </p:sp>
      <p:sp>
        <p:nvSpPr>
          <p:cNvPr id="9" name="สี่เหลี่ยมมุมมน 8"/>
          <p:cNvSpPr/>
          <p:nvPr/>
        </p:nvSpPr>
        <p:spPr>
          <a:xfrm>
            <a:off x="2555776" y="655798"/>
            <a:ext cx="3816424" cy="684523"/>
          </a:xfrm>
          <a:prstGeom prst="roundRect">
            <a:avLst/>
          </a:prstGeom>
          <a:gradFill flip="none" rotWithShape="1">
            <a:gsLst>
              <a:gs pos="0">
                <a:srgbClr val="00CC00">
                  <a:shade val="30000"/>
                  <a:satMod val="115000"/>
                </a:srgbClr>
              </a:gs>
              <a:gs pos="50000">
                <a:srgbClr val="00CC00">
                  <a:shade val="67500"/>
                  <a:satMod val="115000"/>
                </a:srgbClr>
              </a:gs>
              <a:gs pos="100000">
                <a:srgbClr val="00CC00">
                  <a:shade val="100000"/>
                  <a:satMod val="115000"/>
                </a:srgbClr>
              </a:gs>
            </a:gsLst>
            <a:lin ang="18900000" scaled="1"/>
            <a:tileRect/>
          </a:gradFill>
          <a:ln>
            <a:solidFill>
              <a:schemeClr val="accent6">
                <a:lumMod val="40000"/>
                <a:lumOff val="60000"/>
              </a:schemeClr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  <a:outerShdw blurRad="50800" dist="38100" dir="13500000" algn="br" rotWithShape="0">
              <a:prstClr val="black">
                <a:alpha val="40000"/>
              </a:prstClr>
            </a:outerShdw>
            <a:reflection blurRad="6350" stA="50000" endA="275" endPos="40000" dist="101600" dir="5400000" sy="-100000" algn="bl" rotWithShape="0"/>
            <a:softEdge rad="31750"/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th-TH" sz="36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Niramit AS" panose="02000506000000020004" pitchFamily="2" charset="-34"/>
              <a:cs typeface="TH Niramit AS" panose="02000506000000020004" pitchFamily="2" charset="-34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th-TH" sz="14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Niramit AS" panose="02000506000000020004" pitchFamily="2" charset="-34"/>
              <a:cs typeface="TH Niramit AS" panose="02000506000000020004" pitchFamily="2" charset="-34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th-TH" sz="3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Niramit AS" panose="02000506000000020004" pitchFamily="2" charset="-34"/>
                <a:cs typeface="TH Niramit AS" panose="02000506000000020004" pitchFamily="2" charset="-34"/>
              </a:rPr>
              <a:t>หน่วย</a:t>
            </a:r>
            <a:r>
              <a:rPr lang="th-TH" sz="3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Niramit AS" panose="02000506000000020004" pitchFamily="2" charset="-34"/>
                <a:cs typeface="TH Niramit AS" panose="02000506000000020004" pitchFamily="2" charset="-34"/>
              </a:rPr>
              <a:t>วัดทางไฟฟ้า</a:t>
            </a:r>
            <a:endParaRPr lang="th-TH" sz="36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Niramit AS" panose="02000506000000020004" pitchFamily="2" charset="-34"/>
              <a:cs typeface="TH Niramit AS" panose="02000506000000020004" pitchFamily="2" charset="-34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th-TH" sz="44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Niramit AS" panose="02000506000000020004" pitchFamily="2" charset="-34"/>
              <a:cs typeface="TH Niramit AS" panose="02000506000000020004" pitchFamily="2" charset="-34"/>
            </a:endParaRPr>
          </a:p>
        </p:txBody>
      </p:sp>
      <p:grpSp>
        <p:nvGrpSpPr>
          <p:cNvPr id="5" name="กลุ่ม 4"/>
          <p:cNvGrpSpPr/>
          <p:nvPr/>
        </p:nvGrpSpPr>
        <p:grpSpPr>
          <a:xfrm>
            <a:off x="755576" y="1700808"/>
            <a:ext cx="7188968" cy="504056"/>
            <a:chOff x="755576" y="2060849"/>
            <a:chExt cx="7188968" cy="504056"/>
          </a:xfrm>
        </p:grpSpPr>
        <p:sp>
          <p:nvSpPr>
            <p:cNvPr id="15" name="TextBox 14"/>
            <p:cNvSpPr txBox="1"/>
            <p:nvPr/>
          </p:nvSpPr>
          <p:spPr>
            <a:xfrm>
              <a:off x="755576" y="2060849"/>
              <a:ext cx="2592288" cy="504056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th-TH" sz="3200" b="1" u="sng" dirty="0" smtClean="0">
                  <a:solidFill>
                    <a:srgbClr val="0630E0"/>
                  </a:solidFill>
                  <a:latin typeface="TH Niramit AS" panose="02000506000000020004" pitchFamily="2" charset="-34"/>
                  <a:cs typeface="TH Niramit AS" panose="02000506000000020004" pitchFamily="2" charset="-34"/>
                </a:rPr>
                <a:t>ปริมาณ</a:t>
              </a:r>
              <a:endParaRPr lang="en-US" sz="3200" u="sng" dirty="0" smtClean="0">
                <a:solidFill>
                  <a:srgbClr val="0630E0"/>
                </a:solidFill>
                <a:latin typeface="TH Niramit AS" panose="02000506000000020004" pitchFamily="2" charset="-34"/>
                <a:cs typeface="TH Niramit AS" panose="02000506000000020004" pitchFamily="2" charset="-34"/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3347864" y="2060849"/>
              <a:ext cx="2592288" cy="504056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th-TH" sz="3200" b="1" u="sng" dirty="0" smtClean="0">
                  <a:solidFill>
                    <a:srgbClr val="0630E0"/>
                  </a:solidFill>
                  <a:latin typeface="TH Niramit AS" panose="02000506000000020004" pitchFamily="2" charset="-34"/>
                  <a:cs typeface="TH Niramit AS" panose="02000506000000020004" pitchFamily="2" charset="-34"/>
                </a:rPr>
                <a:t>หน่วย</a:t>
              </a:r>
              <a:endParaRPr lang="en-US" sz="3200" u="sng" dirty="0" smtClean="0">
                <a:solidFill>
                  <a:srgbClr val="0630E0"/>
                </a:solidFill>
                <a:latin typeface="TH Niramit AS" panose="02000506000000020004" pitchFamily="2" charset="-34"/>
                <a:cs typeface="TH Niramit AS" panose="02000506000000020004" pitchFamily="2" charset="-34"/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5940152" y="2060849"/>
              <a:ext cx="2004392" cy="504056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th-TH" sz="3200" b="1" u="sng" dirty="0" smtClean="0">
                  <a:solidFill>
                    <a:srgbClr val="0630E0"/>
                  </a:solidFill>
                  <a:latin typeface="TH Niramit AS" panose="02000506000000020004" pitchFamily="2" charset="-34"/>
                  <a:cs typeface="TH Niramit AS" panose="02000506000000020004" pitchFamily="2" charset="-34"/>
                </a:rPr>
                <a:t>สัญลักษณ์</a:t>
              </a:r>
              <a:endParaRPr lang="en-US" sz="3200" u="sng" dirty="0" smtClean="0">
                <a:solidFill>
                  <a:srgbClr val="0630E0"/>
                </a:solidFill>
                <a:latin typeface="TH Niramit AS" panose="02000506000000020004" pitchFamily="2" charset="-34"/>
                <a:cs typeface="TH Niramit AS" panose="02000506000000020004" pitchFamily="2" charset="-34"/>
              </a:endParaRPr>
            </a:p>
          </p:txBody>
        </p:sp>
      </p:grpSp>
      <p:sp>
        <p:nvSpPr>
          <p:cNvPr id="26" name="TextBox 25"/>
          <p:cNvSpPr txBox="1"/>
          <p:nvPr/>
        </p:nvSpPr>
        <p:spPr>
          <a:xfrm>
            <a:off x="739343" y="2484185"/>
            <a:ext cx="2592288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C000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1</a:t>
            </a:r>
            <a:r>
              <a:rPr lang="en-US" sz="3200" b="1" dirty="0" smtClean="0">
                <a:solidFill>
                  <a:srgbClr val="FFC000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.</a:t>
            </a:r>
            <a:r>
              <a:rPr lang="th-TH" sz="3200" b="1" dirty="0" smtClean="0">
                <a:solidFill>
                  <a:srgbClr val="FFC000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แรงดันไฟฟ้า </a:t>
            </a:r>
            <a:r>
              <a:rPr lang="en-US" sz="3200" b="1" dirty="0" smtClean="0">
                <a:solidFill>
                  <a:srgbClr val="FFC000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( E )</a:t>
            </a:r>
            <a:endParaRPr lang="en-US" sz="3200" b="1" dirty="0" smtClean="0">
              <a:solidFill>
                <a:srgbClr val="FFC000"/>
              </a:solidFill>
              <a:latin typeface="TH Niramit AS" panose="02000506000000020004" pitchFamily="2" charset="-34"/>
              <a:cs typeface="TH Niramit AS" panose="02000506000000020004" pitchFamily="2" charset="-34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4063543" y="2484185"/>
            <a:ext cx="2592288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th-TH" sz="3200" b="1" dirty="0" smtClean="0">
                <a:solidFill>
                  <a:srgbClr val="FFC000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โวลต์</a:t>
            </a:r>
            <a:endParaRPr lang="en-US" sz="3200" b="1" dirty="0" smtClean="0">
              <a:solidFill>
                <a:srgbClr val="FFC000"/>
              </a:solidFill>
              <a:latin typeface="TH Niramit AS" panose="02000506000000020004" pitchFamily="2" charset="-34"/>
              <a:cs typeface="TH Niramit AS" panose="02000506000000020004" pitchFamily="2" charset="-34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6622694" y="2484185"/>
            <a:ext cx="2004392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C000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V</a:t>
            </a:r>
            <a:endParaRPr lang="en-US" sz="3200" b="1" dirty="0" smtClean="0">
              <a:solidFill>
                <a:srgbClr val="FFC000"/>
              </a:solidFill>
              <a:latin typeface="TH Niramit AS" panose="02000506000000020004" pitchFamily="2" charset="-34"/>
              <a:cs typeface="TH Niramit AS" panose="02000506000000020004" pitchFamily="2" charset="-34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776324" y="4140369"/>
            <a:ext cx="2787564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0B050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3.</a:t>
            </a:r>
            <a:r>
              <a:rPr lang="th-TH" sz="3200" b="1" dirty="0" smtClean="0">
                <a:solidFill>
                  <a:srgbClr val="00B050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ความต้านทาน</a:t>
            </a:r>
            <a:r>
              <a:rPr lang="en-US" sz="3200" b="1" dirty="0" smtClean="0">
                <a:solidFill>
                  <a:srgbClr val="00B050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( R )</a:t>
            </a:r>
            <a:endParaRPr lang="en-US" sz="3200" b="1" dirty="0" smtClean="0">
              <a:solidFill>
                <a:srgbClr val="00B050"/>
              </a:solidFill>
              <a:latin typeface="TH Niramit AS" panose="02000506000000020004" pitchFamily="2" charset="-34"/>
              <a:cs typeface="TH Niramit AS" panose="02000506000000020004" pitchFamily="2" charset="-34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4100524" y="4140369"/>
            <a:ext cx="2592288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th-TH" sz="3200" b="1" dirty="0" smtClean="0">
                <a:solidFill>
                  <a:srgbClr val="00B050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โอห์ม</a:t>
            </a:r>
            <a:endParaRPr lang="en-US" sz="3200" b="1" dirty="0" smtClean="0">
              <a:solidFill>
                <a:srgbClr val="00B050"/>
              </a:solidFill>
              <a:latin typeface="TH Niramit AS" panose="02000506000000020004" pitchFamily="2" charset="-34"/>
              <a:cs typeface="TH Niramit AS" panose="02000506000000020004" pitchFamily="2" charset="-34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6651073" y="4140369"/>
            <a:ext cx="2004392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l-GR" sz="3200" b="1" dirty="0" smtClean="0">
                <a:solidFill>
                  <a:srgbClr val="00B050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Ω</a:t>
            </a:r>
            <a:endParaRPr lang="en-US" sz="3200" b="1" dirty="0" smtClean="0">
              <a:solidFill>
                <a:srgbClr val="00B050"/>
              </a:solidFill>
              <a:latin typeface="TH Niramit AS" panose="02000506000000020004" pitchFamily="2" charset="-34"/>
              <a:cs typeface="TH Niramit AS" panose="02000506000000020004" pitchFamily="2" charset="-34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774011" y="5148481"/>
            <a:ext cx="2592288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CC00FF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4</a:t>
            </a:r>
            <a:r>
              <a:rPr lang="en-US" sz="3200" b="1" dirty="0" smtClean="0">
                <a:solidFill>
                  <a:srgbClr val="CC00FF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.</a:t>
            </a:r>
            <a:r>
              <a:rPr lang="th-TH" sz="3200" b="1" dirty="0" smtClean="0">
                <a:solidFill>
                  <a:srgbClr val="CC00FF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กำลังไฟฟ้า</a:t>
            </a:r>
            <a:r>
              <a:rPr lang="en-US" sz="3200" b="1" dirty="0" smtClean="0">
                <a:solidFill>
                  <a:srgbClr val="CC00FF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( P )</a:t>
            </a:r>
            <a:endParaRPr lang="en-US" sz="3200" b="1" dirty="0" smtClean="0">
              <a:solidFill>
                <a:srgbClr val="CC00FF"/>
              </a:solidFill>
              <a:latin typeface="TH Niramit AS" panose="02000506000000020004" pitchFamily="2" charset="-34"/>
              <a:cs typeface="TH Niramit AS" panose="02000506000000020004" pitchFamily="2" charset="-34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4067944" y="5085184"/>
            <a:ext cx="2592288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th-TH" sz="3200" b="1" dirty="0" smtClean="0">
                <a:solidFill>
                  <a:srgbClr val="CC00FF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วัตต์</a:t>
            </a:r>
            <a:endParaRPr lang="en-US" sz="3200" b="1" dirty="0" smtClean="0">
              <a:solidFill>
                <a:srgbClr val="CC00FF"/>
              </a:solidFill>
              <a:latin typeface="TH Niramit AS" panose="02000506000000020004" pitchFamily="2" charset="-34"/>
              <a:cs typeface="TH Niramit AS" panose="02000506000000020004" pitchFamily="2" charset="-34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6672064" y="5076473"/>
            <a:ext cx="2004392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CC00FF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W</a:t>
            </a:r>
            <a:endParaRPr lang="en-US" sz="3200" b="1" dirty="0" smtClean="0">
              <a:solidFill>
                <a:srgbClr val="CC00FF"/>
              </a:solidFill>
              <a:latin typeface="TH Niramit AS" panose="02000506000000020004" pitchFamily="2" charset="-34"/>
              <a:cs typeface="TH Niramit AS" panose="02000506000000020004" pitchFamily="2" charset="-34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755575" y="3276273"/>
            <a:ext cx="2576055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2</a:t>
            </a:r>
            <a:r>
              <a:rPr lang="en-US" sz="3200" b="1" dirty="0" smtClean="0">
                <a:solidFill>
                  <a:srgbClr val="FF0000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.</a:t>
            </a:r>
            <a:r>
              <a:rPr lang="th-TH" sz="3200" b="1" dirty="0" smtClean="0">
                <a:solidFill>
                  <a:srgbClr val="FF0000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กระแสไฟฟ้า </a:t>
            </a:r>
            <a:r>
              <a:rPr lang="en-US" sz="3200" b="1" dirty="0" smtClean="0">
                <a:solidFill>
                  <a:srgbClr val="FF0000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( I )</a:t>
            </a:r>
            <a:endParaRPr lang="en-US" sz="3200" b="1" dirty="0" smtClean="0">
              <a:solidFill>
                <a:srgbClr val="FF0000"/>
              </a:solidFill>
              <a:latin typeface="TH Niramit AS" panose="02000506000000020004" pitchFamily="2" charset="-34"/>
              <a:cs typeface="TH Niramit AS" panose="02000506000000020004" pitchFamily="2" charset="-34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4067944" y="3276273"/>
            <a:ext cx="2592288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th-TH" sz="3200" b="1" dirty="0" smtClean="0">
                <a:solidFill>
                  <a:srgbClr val="FF0000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แอมแปร์</a:t>
            </a:r>
            <a:endParaRPr lang="en-US" sz="3200" b="1" dirty="0" smtClean="0">
              <a:solidFill>
                <a:srgbClr val="FF0000"/>
              </a:solidFill>
              <a:latin typeface="TH Niramit AS" panose="02000506000000020004" pitchFamily="2" charset="-34"/>
              <a:cs typeface="TH Niramit AS" panose="02000506000000020004" pitchFamily="2" charset="-34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6660232" y="3276273"/>
            <a:ext cx="2004392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A</a:t>
            </a:r>
            <a:endParaRPr lang="en-US" sz="3200" b="1" dirty="0" smtClean="0">
              <a:solidFill>
                <a:srgbClr val="FF0000"/>
              </a:solidFill>
              <a:latin typeface="TH Niramit AS" panose="02000506000000020004" pitchFamily="2" charset="-34"/>
              <a:cs typeface="TH Niramit AS" panose="02000506000000020004" pitchFamily="2" charset="-34"/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26" grpId="0"/>
      <p:bldP spid="27" grpId="0"/>
      <p:bldP spid="28" grpId="0"/>
      <p:bldP spid="32" grpId="0"/>
      <p:bldP spid="33" grpId="0"/>
      <p:bldP spid="34" grpId="0"/>
      <p:bldP spid="30" grpId="0"/>
      <p:bldP spid="31" grpId="0"/>
      <p:bldP spid="47" grpId="0"/>
      <p:bldP spid="48" grpId="0"/>
      <p:bldP spid="49" grpId="0"/>
      <p:bldP spid="5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8" name="AutoShape 18"/>
          <p:cNvSpPr>
            <a:spLocks noChangeArrowheads="1"/>
          </p:cNvSpPr>
          <p:nvPr/>
        </p:nvSpPr>
        <p:spPr bwMode="auto">
          <a:xfrm>
            <a:off x="107504" y="1340321"/>
            <a:ext cx="8748713" cy="4752975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FFCC"/>
              </a:gs>
              <a:gs pos="100000">
                <a:schemeClr val="tx2">
                  <a:alpha val="74001"/>
                </a:schemeClr>
              </a:gs>
            </a:gsLst>
            <a:lin ang="5400000" scaled="1"/>
          </a:gradFill>
          <a:ln w="9525">
            <a:solidFill>
              <a:srgbClr val="CCECFF"/>
            </a:solidFill>
            <a:rou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th-TH" dirty="0">
              <a:solidFill>
                <a:prstClr val="white"/>
              </a:solidFill>
              <a:latin typeface="DBPraditBold" panose="02000000000000000000" pitchFamily="2" charset="-34"/>
              <a:cs typeface="DBPraditBold" panose="02000000000000000000" pitchFamily="2" charset="-34"/>
            </a:endParaRPr>
          </a:p>
        </p:txBody>
      </p:sp>
      <p:sp>
        <p:nvSpPr>
          <p:cNvPr id="102402" name="Line 2"/>
          <p:cNvSpPr>
            <a:spLocks noChangeShapeType="1"/>
          </p:cNvSpPr>
          <p:nvPr/>
        </p:nvSpPr>
        <p:spPr bwMode="auto">
          <a:xfrm>
            <a:off x="120650" y="908050"/>
            <a:ext cx="8915400" cy="0"/>
          </a:xfrm>
          <a:prstGeom prst="line">
            <a:avLst/>
          </a:prstGeom>
          <a:noFill/>
          <a:ln w="57150">
            <a:solidFill>
              <a:srgbClr val="FFFFCC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th-TH" b="1">
              <a:solidFill>
                <a:prstClr val="white"/>
              </a:solidFill>
              <a:latin typeface="Impact" panose="020B0806030902050204" pitchFamily="34" charset="0"/>
              <a:cs typeface="4803_Kwang_MD" panose="02000000000000000000" pitchFamily="2" charset="0"/>
            </a:endParaRPr>
          </a:p>
        </p:txBody>
      </p:sp>
      <p:sp>
        <p:nvSpPr>
          <p:cNvPr id="9" name="สี่เหลี่ยมมุมมน 8"/>
          <p:cNvSpPr/>
          <p:nvPr/>
        </p:nvSpPr>
        <p:spPr>
          <a:xfrm>
            <a:off x="2555776" y="655798"/>
            <a:ext cx="3816424" cy="684523"/>
          </a:xfrm>
          <a:prstGeom prst="roundRect">
            <a:avLst/>
          </a:prstGeom>
          <a:gradFill flip="none" rotWithShape="1">
            <a:gsLst>
              <a:gs pos="0">
                <a:srgbClr val="00CC00">
                  <a:shade val="30000"/>
                  <a:satMod val="115000"/>
                </a:srgbClr>
              </a:gs>
              <a:gs pos="50000">
                <a:srgbClr val="00CC00">
                  <a:shade val="67500"/>
                  <a:satMod val="115000"/>
                </a:srgbClr>
              </a:gs>
              <a:gs pos="100000">
                <a:srgbClr val="00CC00">
                  <a:shade val="100000"/>
                  <a:satMod val="115000"/>
                </a:srgbClr>
              </a:gs>
            </a:gsLst>
            <a:lin ang="18900000" scaled="1"/>
            <a:tileRect/>
          </a:gradFill>
          <a:ln>
            <a:solidFill>
              <a:schemeClr val="accent6">
                <a:lumMod val="40000"/>
                <a:lumOff val="60000"/>
              </a:schemeClr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  <a:outerShdw blurRad="50800" dist="38100" dir="13500000" algn="br" rotWithShape="0">
              <a:prstClr val="black">
                <a:alpha val="40000"/>
              </a:prstClr>
            </a:outerShdw>
            <a:reflection blurRad="6350" stA="50000" endA="275" endPos="40000" dist="101600" dir="5400000" sy="-100000" algn="bl" rotWithShape="0"/>
            <a:softEdge rad="31750"/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th-TH" sz="36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Niramit AS" panose="02000506000000020004" pitchFamily="2" charset="-34"/>
              <a:cs typeface="TH Niramit AS" panose="02000506000000020004" pitchFamily="2" charset="-34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th-TH" sz="14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Niramit AS" panose="02000506000000020004" pitchFamily="2" charset="-34"/>
              <a:cs typeface="TH Niramit AS" panose="02000506000000020004" pitchFamily="2" charset="-34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th-TH" sz="3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Niramit AS" panose="02000506000000020004" pitchFamily="2" charset="-34"/>
                <a:cs typeface="TH Niramit AS" panose="02000506000000020004" pitchFamily="2" charset="-34"/>
              </a:rPr>
              <a:t>สูตรคำนวณทาง</a:t>
            </a:r>
            <a:r>
              <a:rPr lang="th-TH" sz="3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Niramit AS" panose="02000506000000020004" pitchFamily="2" charset="-34"/>
                <a:cs typeface="TH Niramit AS" panose="02000506000000020004" pitchFamily="2" charset="-34"/>
              </a:rPr>
              <a:t>ไฟฟ้า</a:t>
            </a:r>
            <a:endParaRPr lang="th-TH" sz="36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Niramit AS" panose="02000506000000020004" pitchFamily="2" charset="-34"/>
              <a:cs typeface="TH Niramit AS" panose="02000506000000020004" pitchFamily="2" charset="-34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th-TH" sz="44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Niramit AS" panose="02000506000000020004" pitchFamily="2" charset="-34"/>
              <a:cs typeface="TH Niramit AS" panose="02000506000000020004" pitchFamily="2" charset="-34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1255231" y="4932457"/>
            <a:ext cx="2592288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C000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1</a:t>
            </a:r>
            <a:r>
              <a:rPr lang="en-US" sz="3200" b="1" dirty="0">
                <a:solidFill>
                  <a:srgbClr val="FFC000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 </a:t>
            </a:r>
            <a:r>
              <a:rPr lang="th-TH" sz="3200" b="1" dirty="0" smtClean="0">
                <a:solidFill>
                  <a:srgbClr val="FFC000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แรงม้า</a:t>
            </a:r>
            <a:r>
              <a:rPr lang="en-US" sz="3200" b="1" dirty="0" smtClean="0">
                <a:solidFill>
                  <a:srgbClr val="FFC000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(</a:t>
            </a:r>
            <a:r>
              <a:rPr lang="en-US" sz="3200" b="1" dirty="0" err="1" smtClean="0">
                <a:solidFill>
                  <a:srgbClr val="FFC000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Hp</a:t>
            </a:r>
            <a:r>
              <a:rPr lang="en-US" sz="3200" b="1" dirty="0" smtClean="0">
                <a:solidFill>
                  <a:srgbClr val="FFC000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)</a:t>
            </a:r>
            <a:endParaRPr lang="en-US" sz="3200" b="1" dirty="0" smtClean="0">
              <a:solidFill>
                <a:srgbClr val="FFC000"/>
              </a:solidFill>
              <a:latin typeface="TH Niramit AS" panose="02000506000000020004" pitchFamily="2" charset="-34"/>
              <a:cs typeface="TH Niramit AS" panose="02000506000000020004" pitchFamily="2" charset="-34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4219391" y="4932457"/>
            <a:ext cx="1084521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C000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=</a:t>
            </a:r>
            <a:endParaRPr lang="en-US" sz="3200" b="1" dirty="0" smtClean="0">
              <a:solidFill>
                <a:srgbClr val="FFC000"/>
              </a:solidFill>
              <a:latin typeface="TH Niramit AS" panose="02000506000000020004" pitchFamily="2" charset="-34"/>
              <a:cs typeface="TH Niramit AS" panose="02000506000000020004" pitchFamily="2" charset="-34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4943872" y="4932457"/>
            <a:ext cx="2004392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C000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746 </a:t>
            </a:r>
            <a:r>
              <a:rPr lang="th-TH" sz="3200" b="1" dirty="0" smtClean="0">
                <a:solidFill>
                  <a:srgbClr val="FFC000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วัตต์</a:t>
            </a:r>
            <a:r>
              <a:rPr lang="en-US" sz="3200" b="1" dirty="0" smtClean="0">
                <a:solidFill>
                  <a:srgbClr val="FFC000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(W)</a:t>
            </a:r>
            <a:endParaRPr lang="en-US" sz="3200" b="1" dirty="0" smtClean="0">
              <a:solidFill>
                <a:srgbClr val="FFC000"/>
              </a:solidFill>
              <a:latin typeface="TH Niramit AS" panose="02000506000000020004" pitchFamily="2" charset="-34"/>
              <a:cs typeface="TH Niramit AS" panose="02000506000000020004" pitchFamily="2" charset="-34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397310" y="2187442"/>
            <a:ext cx="2576055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th-TH" sz="3200" b="1" dirty="0" smtClean="0">
                <a:solidFill>
                  <a:srgbClr val="FF0000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กำลังไฟฟ้า</a:t>
            </a:r>
            <a:r>
              <a:rPr lang="en-US" sz="3200" b="1" dirty="0" smtClean="0">
                <a:solidFill>
                  <a:srgbClr val="FF0000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(P)</a:t>
            </a:r>
            <a:endParaRPr lang="en-US" sz="3200" b="1" dirty="0" smtClean="0">
              <a:solidFill>
                <a:srgbClr val="FF0000"/>
              </a:solidFill>
              <a:latin typeface="TH Niramit AS" panose="02000506000000020004" pitchFamily="2" charset="-34"/>
              <a:cs typeface="TH Niramit AS" panose="02000506000000020004" pitchFamily="2" charset="-34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3349639" y="2187442"/>
            <a:ext cx="2592288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=</a:t>
            </a:r>
            <a:endParaRPr lang="en-US" sz="3200" b="1" dirty="0" smtClean="0">
              <a:solidFill>
                <a:srgbClr val="FF0000"/>
              </a:solidFill>
              <a:latin typeface="TH Niramit AS" panose="02000506000000020004" pitchFamily="2" charset="-34"/>
              <a:cs typeface="TH Niramit AS" panose="02000506000000020004" pitchFamily="2" charset="-34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4105723" y="2187442"/>
            <a:ext cx="4572062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th-TH" sz="3200" b="1" dirty="0" smtClean="0">
                <a:solidFill>
                  <a:srgbClr val="FF0000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แรงดันไฟฟ้า</a:t>
            </a:r>
            <a:r>
              <a:rPr lang="en-US" sz="3200" b="1" dirty="0" smtClean="0">
                <a:solidFill>
                  <a:srgbClr val="FF0000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(E) </a:t>
            </a:r>
            <a:r>
              <a:rPr lang="en-US" sz="3200" b="1" dirty="0" smtClean="0">
                <a:solidFill>
                  <a:schemeClr val="bg1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x </a:t>
            </a:r>
            <a:r>
              <a:rPr lang="th-TH" sz="3200" b="1" dirty="0" smtClean="0">
                <a:solidFill>
                  <a:srgbClr val="FF0000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กระแสไฟฟ้า</a:t>
            </a:r>
            <a:r>
              <a:rPr lang="en-US" sz="3200" b="1" dirty="0" smtClean="0">
                <a:solidFill>
                  <a:srgbClr val="FF0000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(I)</a:t>
            </a:r>
            <a:endParaRPr lang="en-US" sz="3200" b="1" dirty="0" smtClean="0">
              <a:solidFill>
                <a:srgbClr val="FF0000"/>
              </a:solidFill>
              <a:latin typeface="TH Niramit AS" panose="02000506000000020004" pitchFamily="2" charset="-34"/>
              <a:cs typeface="TH Niramit AS" panose="02000506000000020004" pitchFamily="2" charset="-34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11768" y="2826803"/>
            <a:ext cx="2576055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th-TH" sz="3200" b="1" dirty="0">
                <a:solidFill>
                  <a:srgbClr val="0630E0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แรงดันไฟฟ้า</a:t>
            </a:r>
            <a:r>
              <a:rPr lang="th-TH" sz="3200" b="1" dirty="0" smtClean="0">
                <a:solidFill>
                  <a:srgbClr val="0630E0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(</a:t>
            </a:r>
            <a:r>
              <a:rPr lang="en-US" sz="3200" b="1" dirty="0" smtClean="0">
                <a:solidFill>
                  <a:srgbClr val="0630E0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E) </a:t>
            </a:r>
            <a:endParaRPr lang="en-US" sz="3200" b="1" dirty="0" smtClean="0">
              <a:solidFill>
                <a:srgbClr val="0630E0"/>
              </a:solidFill>
              <a:latin typeface="TH Niramit AS" panose="02000506000000020004" pitchFamily="2" charset="-34"/>
              <a:cs typeface="TH Niramit AS" panose="02000506000000020004" pitchFamily="2" charset="-34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364097" y="2826803"/>
            <a:ext cx="2592288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630E0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=</a:t>
            </a:r>
            <a:endParaRPr lang="en-US" sz="3200" b="1" dirty="0" smtClean="0">
              <a:solidFill>
                <a:srgbClr val="0630E0"/>
              </a:solidFill>
              <a:latin typeface="TH Niramit AS" panose="02000506000000020004" pitchFamily="2" charset="-34"/>
              <a:cs typeface="TH Niramit AS" panose="02000506000000020004" pitchFamily="2" charset="-34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4138052" y="2826803"/>
            <a:ext cx="4554191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th-TH" sz="3200" b="1" dirty="0">
                <a:solidFill>
                  <a:srgbClr val="0630E0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กำลังไฟฟ้า</a:t>
            </a:r>
            <a:r>
              <a:rPr lang="th-TH" sz="3200" b="1" dirty="0" smtClean="0">
                <a:solidFill>
                  <a:srgbClr val="0630E0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(</a:t>
            </a:r>
            <a:r>
              <a:rPr lang="en-US" sz="3200" b="1" dirty="0" smtClean="0">
                <a:solidFill>
                  <a:srgbClr val="0630E0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P) </a:t>
            </a:r>
            <a:r>
              <a:rPr lang="en-US" sz="3200" b="1" dirty="0" smtClean="0">
                <a:solidFill>
                  <a:schemeClr val="bg1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÷</a:t>
            </a:r>
            <a:r>
              <a:rPr lang="en-US" sz="3200" b="1" dirty="0" smtClean="0">
                <a:solidFill>
                  <a:srgbClr val="0630E0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 </a:t>
            </a:r>
            <a:r>
              <a:rPr lang="th-TH" sz="3200" b="1" dirty="0" smtClean="0">
                <a:solidFill>
                  <a:srgbClr val="0630E0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กระแสไฟฟ้า</a:t>
            </a:r>
            <a:r>
              <a:rPr lang="en-US" sz="3200" b="1" dirty="0" smtClean="0">
                <a:solidFill>
                  <a:srgbClr val="0630E0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(I)</a:t>
            </a:r>
            <a:endParaRPr lang="en-US" sz="3200" b="1" dirty="0" smtClean="0">
              <a:solidFill>
                <a:srgbClr val="0630E0"/>
              </a:solidFill>
              <a:latin typeface="TH Niramit AS" panose="02000506000000020004" pitchFamily="2" charset="-34"/>
              <a:cs typeface="TH Niramit AS" panose="02000506000000020004" pitchFamily="2" charset="-34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11768" y="3483586"/>
            <a:ext cx="2576055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th-TH" sz="3200" b="1" dirty="0">
                <a:solidFill>
                  <a:srgbClr val="00B050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กระแสไฟฟ้า</a:t>
            </a:r>
            <a:r>
              <a:rPr lang="th-TH" sz="3200" b="1" dirty="0" smtClean="0">
                <a:solidFill>
                  <a:srgbClr val="00B050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(</a:t>
            </a:r>
            <a:r>
              <a:rPr lang="en-US" sz="3200" b="1" dirty="0" smtClean="0">
                <a:solidFill>
                  <a:srgbClr val="00B050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I) </a:t>
            </a:r>
            <a:endParaRPr lang="en-US" sz="3200" b="1" dirty="0" smtClean="0">
              <a:solidFill>
                <a:srgbClr val="00B050"/>
              </a:solidFill>
              <a:latin typeface="TH Niramit AS" panose="02000506000000020004" pitchFamily="2" charset="-34"/>
              <a:cs typeface="TH Niramit AS" panose="02000506000000020004" pitchFamily="2" charset="-34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3364097" y="3483586"/>
            <a:ext cx="2592288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0B050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=</a:t>
            </a:r>
            <a:endParaRPr lang="en-US" sz="3200" b="1" dirty="0" smtClean="0">
              <a:solidFill>
                <a:srgbClr val="00B050"/>
              </a:solidFill>
              <a:latin typeface="TH Niramit AS" panose="02000506000000020004" pitchFamily="2" charset="-34"/>
              <a:cs typeface="TH Niramit AS" panose="02000506000000020004" pitchFamily="2" charset="-34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4138052" y="3483586"/>
            <a:ext cx="4554191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th-TH" sz="3200" b="1" dirty="0">
                <a:solidFill>
                  <a:srgbClr val="00B050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กำลังไฟฟ้า</a:t>
            </a:r>
            <a:r>
              <a:rPr lang="th-TH" sz="3200" b="1" dirty="0" smtClean="0">
                <a:solidFill>
                  <a:srgbClr val="00B050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(</a:t>
            </a:r>
            <a:r>
              <a:rPr lang="en-US" sz="3200" b="1" dirty="0" smtClean="0">
                <a:solidFill>
                  <a:srgbClr val="00B050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P)</a:t>
            </a:r>
            <a:r>
              <a:rPr lang="en-US" sz="3200" b="1" dirty="0" smtClean="0">
                <a:solidFill>
                  <a:srgbClr val="0630E0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 </a:t>
            </a:r>
            <a:r>
              <a:rPr lang="en-US" sz="3200" b="1" dirty="0" smtClean="0">
                <a:solidFill>
                  <a:schemeClr val="bg1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÷</a:t>
            </a:r>
            <a:r>
              <a:rPr lang="en-US" sz="3200" b="1" dirty="0" smtClean="0">
                <a:solidFill>
                  <a:srgbClr val="0630E0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 </a:t>
            </a:r>
            <a:r>
              <a:rPr lang="th-TH" sz="3200" b="1" dirty="0">
                <a:solidFill>
                  <a:srgbClr val="00B050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แรงดันไฟฟ้า</a:t>
            </a:r>
            <a:r>
              <a:rPr lang="th-TH" sz="3200" b="1" dirty="0" smtClean="0">
                <a:solidFill>
                  <a:srgbClr val="00B050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(</a:t>
            </a:r>
            <a:r>
              <a:rPr lang="en-US" sz="3200" b="1" dirty="0" smtClean="0">
                <a:solidFill>
                  <a:srgbClr val="00B050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E)</a:t>
            </a:r>
            <a:endParaRPr lang="en-US" sz="3200" b="1" dirty="0" smtClean="0">
              <a:solidFill>
                <a:srgbClr val="00B050"/>
              </a:solidFill>
              <a:latin typeface="TH Niramit AS" panose="02000506000000020004" pitchFamily="2" charset="-34"/>
              <a:cs typeface="TH Niramit AS" panose="02000506000000020004" pitchFamily="2" charset="-34"/>
            </a:endParaRPr>
          </a:p>
        </p:txBody>
      </p:sp>
      <p:sp>
        <p:nvSpPr>
          <p:cNvPr id="35" name="สี่เหลี่ยมผืนผ้า 34"/>
          <p:cNvSpPr/>
          <p:nvPr/>
        </p:nvSpPr>
        <p:spPr>
          <a:xfrm>
            <a:off x="411768" y="2060848"/>
            <a:ext cx="7976656" cy="2088232"/>
          </a:xfrm>
          <a:prstGeom prst="rect">
            <a:avLst/>
          </a:prstGeom>
          <a:noFill/>
          <a:ln w="19050">
            <a:solidFill>
              <a:srgbClr val="FF9933"/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26" grpId="0"/>
      <p:bldP spid="27" grpId="0"/>
      <p:bldP spid="28" grpId="0"/>
      <p:bldP spid="48" grpId="0"/>
      <p:bldP spid="49" grpId="0"/>
      <p:bldP spid="50" grpId="0"/>
      <p:bldP spid="21" grpId="0"/>
      <p:bldP spid="22" grpId="0"/>
      <p:bldP spid="23" grpId="0"/>
      <p:bldP spid="24" grpId="0"/>
      <p:bldP spid="25" grpId="0"/>
      <p:bldP spid="2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สายไฟคืออะไร? |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700808"/>
            <a:ext cx="7992888" cy="410445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2418" name="AutoShape 18"/>
          <p:cNvSpPr>
            <a:spLocks noChangeArrowheads="1"/>
          </p:cNvSpPr>
          <p:nvPr/>
        </p:nvSpPr>
        <p:spPr bwMode="auto">
          <a:xfrm>
            <a:off x="308786" y="1304540"/>
            <a:ext cx="8748713" cy="4896991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FFCC"/>
              </a:gs>
              <a:gs pos="100000">
                <a:schemeClr val="tx2">
                  <a:alpha val="74001"/>
                </a:schemeClr>
              </a:gs>
            </a:gsLst>
            <a:lin ang="5400000" scaled="1"/>
          </a:gradFill>
          <a:ln w="9525">
            <a:solidFill>
              <a:srgbClr val="CCECFF"/>
            </a:solidFill>
            <a:rou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th-TH" dirty="0">
              <a:solidFill>
                <a:prstClr val="white"/>
              </a:solidFill>
              <a:latin typeface="DBPraditBold" panose="02000000000000000000" pitchFamily="2" charset="-34"/>
              <a:cs typeface="DBPraditBold" panose="02000000000000000000" pitchFamily="2" charset="-34"/>
            </a:endParaRPr>
          </a:p>
        </p:txBody>
      </p:sp>
      <p:sp>
        <p:nvSpPr>
          <p:cNvPr id="102402" name="Line 2"/>
          <p:cNvSpPr>
            <a:spLocks noChangeShapeType="1"/>
          </p:cNvSpPr>
          <p:nvPr/>
        </p:nvSpPr>
        <p:spPr bwMode="auto">
          <a:xfrm>
            <a:off x="120650" y="908050"/>
            <a:ext cx="8915400" cy="0"/>
          </a:xfrm>
          <a:prstGeom prst="line">
            <a:avLst/>
          </a:prstGeom>
          <a:noFill/>
          <a:ln w="57150">
            <a:solidFill>
              <a:srgbClr val="FFFFCC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th-TH" b="1">
              <a:solidFill>
                <a:prstClr val="white"/>
              </a:solidFill>
              <a:latin typeface="Impact" panose="020B0806030902050204" pitchFamily="34" charset="0"/>
              <a:cs typeface="4803_Kwang_MD" panose="02000000000000000000" pitchFamily="2" charset="0"/>
            </a:endParaRPr>
          </a:p>
        </p:txBody>
      </p:sp>
      <p:sp>
        <p:nvSpPr>
          <p:cNvPr id="5" name="สี่เหลี่ยมมุมมน 8"/>
          <p:cNvSpPr/>
          <p:nvPr/>
        </p:nvSpPr>
        <p:spPr>
          <a:xfrm>
            <a:off x="539552" y="482942"/>
            <a:ext cx="8208912" cy="713810"/>
          </a:xfrm>
          <a:prstGeom prst="roundRect">
            <a:avLst/>
          </a:prstGeom>
          <a:gradFill flip="none" rotWithShape="1">
            <a:gsLst>
              <a:gs pos="0">
                <a:srgbClr val="00CC00">
                  <a:shade val="30000"/>
                  <a:satMod val="115000"/>
                </a:srgbClr>
              </a:gs>
              <a:gs pos="50000">
                <a:srgbClr val="00CC00">
                  <a:shade val="67500"/>
                  <a:satMod val="115000"/>
                </a:srgbClr>
              </a:gs>
              <a:gs pos="100000">
                <a:srgbClr val="00CC00">
                  <a:shade val="100000"/>
                  <a:satMod val="115000"/>
                </a:srgbClr>
              </a:gs>
            </a:gsLst>
            <a:lin ang="18900000" scaled="1"/>
            <a:tileRect/>
          </a:gradFill>
          <a:ln>
            <a:solidFill>
              <a:schemeClr val="accent6">
                <a:lumMod val="40000"/>
                <a:lumOff val="60000"/>
              </a:schemeClr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  <a:outerShdw blurRad="50800" dist="38100" dir="13500000" algn="br" rotWithShape="0">
              <a:prstClr val="black">
                <a:alpha val="40000"/>
              </a:prstClr>
            </a:outerShdw>
            <a:reflection blurRad="6350" stA="50000" endA="275" endPos="40000" dist="101600" dir="5400000" sy="-100000" algn="bl" rotWithShape="0"/>
            <a:softEdge rad="31750"/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th-TH" sz="40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Niramit AS" panose="02000506000000020004" pitchFamily="2" charset="-34"/>
              <a:cs typeface="TH Niramit AS" panose="02000506000000020004" pitchFamily="2" charset="-34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th-TH" sz="4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Niramit AS" panose="02000506000000020004" pitchFamily="2" charset="-34"/>
                <a:cs typeface="TH Niramit AS" panose="02000506000000020004" pitchFamily="2" charset="-34"/>
              </a:rPr>
              <a:t>มาตรฐานสายไฟฟ้า</a:t>
            </a:r>
            <a:endParaRPr lang="th-TH" sz="40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Niramit AS" panose="02000506000000020004" pitchFamily="2" charset="-34"/>
              <a:cs typeface="TH Niramit AS" panose="02000506000000020004" pitchFamily="2" charset="-34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th-TH" sz="44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Niramit AS" panose="02000506000000020004" pitchFamily="2" charset="-34"/>
              <a:cs typeface="TH Niramit AS" panose="02000506000000020004" pitchFamily="2" charset="-34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058822" y="1754813"/>
            <a:ext cx="7473618" cy="954107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thaiDist"/>
            <a:r>
              <a:rPr lang="th-TH" b="1" dirty="0">
                <a:solidFill>
                  <a:srgbClr val="0630E0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 </a:t>
            </a:r>
            <a:r>
              <a:rPr lang="th-TH" b="1" dirty="0" smtClean="0">
                <a:solidFill>
                  <a:srgbClr val="0630E0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       ประเทศไทยได้ปรับปรุงมาตรฐานสายไฟฟ้าใหม่  ให้เป็นไปตามมาตรฐาน </a:t>
            </a:r>
            <a:r>
              <a:rPr lang="en-US" b="1" dirty="0" smtClean="0">
                <a:solidFill>
                  <a:srgbClr val="0630E0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IEC 60227 </a:t>
            </a:r>
            <a:r>
              <a:rPr lang="th-TH" b="1" dirty="0" smtClean="0">
                <a:solidFill>
                  <a:srgbClr val="0630E0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คือ มาตรฐานสายไฟฟ้า </a:t>
            </a:r>
            <a:r>
              <a:rPr lang="th-TH" b="1" dirty="0" err="1" smtClean="0">
                <a:solidFill>
                  <a:srgbClr val="FF0000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มอก</a:t>
            </a:r>
            <a:r>
              <a:rPr lang="en-US" b="1" dirty="0" smtClean="0">
                <a:solidFill>
                  <a:srgbClr val="FF0000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.11-2553</a:t>
            </a:r>
            <a:endParaRPr lang="th-TH" sz="3200" b="1" dirty="0">
              <a:solidFill>
                <a:srgbClr val="0630E0"/>
              </a:solidFill>
              <a:latin typeface="AngsanaUPC" panose="02020603050405020304" pitchFamily="18" charset="-34"/>
              <a:cs typeface="AngsanaUPC" panose="02020603050405020304" pitchFamily="18" charset="-34"/>
            </a:endParaRPr>
          </a:p>
        </p:txBody>
      </p:sp>
      <p:sp>
        <p:nvSpPr>
          <p:cNvPr id="3" name="AutoShape 2" descr="สายไฟ THW 2.5 สี ฟ้ายาซากิ THAI YAZAKI 100เมตร ราคาร่วมภาษีและส่งฟรี  ต้องการภาษีแจ้งได้ครับ สายเดียว ไทยยาซากิ ทองแดงแกนเดียว | Lazada.co.th"/>
          <p:cNvSpPr>
            <a:spLocks noChangeAspect="1" noChangeArrowheads="1"/>
          </p:cNvSpPr>
          <p:nvPr/>
        </p:nvSpPr>
        <p:spPr bwMode="auto">
          <a:xfrm>
            <a:off x="190500" y="-2127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th-TH">
              <a:solidFill>
                <a:prstClr val="white"/>
              </a:solidFill>
            </a:endParaRPr>
          </a:p>
        </p:txBody>
      </p:sp>
      <p:sp>
        <p:nvSpPr>
          <p:cNvPr id="4" name="AutoShape 4" descr="สายไฟ THW 2.5 สี ฟ้ายาซากิ THAI YAZAKI 100เมตร ราคาร่วมภาษีและส่งฟรี  ต้องการภาษีแจ้งได้ครับ สายเดียว ไทยยาซากิ ทองแดงแกนเดียว | Lazada.co.th"/>
          <p:cNvSpPr>
            <a:spLocks noChangeAspect="1" noChangeArrowheads="1"/>
          </p:cNvSpPr>
          <p:nvPr/>
        </p:nvSpPr>
        <p:spPr bwMode="auto">
          <a:xfrm>
            <a:off x="342900" y="-603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th-TH">
              <a:solidFill>
                <a:prstClr val="white"/>
              </a:solidFill>
            </a:endParaRPr>
          </a:p>
        </p:txBody>
      </p:sp>
      <p:sp>
        <p:nvSpPr>
          <p:cNvPr id="6" name="AutoShape 6" descr="สายไฟ THW 2.5 สี ฟ้ายาซากิ THAI YAZAKI 100เมตร ราคาร่วมภาษีและส่งฟรี  ต้องการภาษีแจ้งได้ครับ สายเดียว ไทยยาซากิ ทองแดงแกนเดียว | Lazada.co.th"/>
          <p:cNvSpPr>
            <a:spLocks noChangeAspect="1" noChangeArrowheads="1"/>
          </p:cNvSpPr>
          <p:nvPr/>
        </p:nvSpPr>
        <p:spPr bwMode="auto">
          <a:xfrm>
            <a:off x="495300" y="9207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th-TH">
              <a:solidFill>
                <a:prstClr val="white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547664" y="2996952"/>
            <a:ext cx="6048672" cy="5232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th-TH" b="1" u="sng" dirty="0" smtClean="0">
                <a:solidFill>
                  <a:srgbClr val="FF0000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การกำหนด</a:t>
            </a:r>
            <a:r>
              <a:rPr lang="th-TH" b="1" u="sng" dirty="0">
                <a:solidFill>
                  <a:srgbClr val="FF0000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สี</a:t>
            </a:r>
            <a:r>
              <a:rPr lang="th-TH" b="1" u="sng" dirty="0" smtClean="0">
                <a:solidFill>
                  <a:srgbClr val="FF0000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ของสายไฟฟ้าหุ้มฉนวน </a:t>
            </a:r>
            <a:r>
              <a:rPr lang="en-US" b="1" u="sng" dirty="0" smtClean="0">
                <a:solidFill>
                  <a:srgbClr val="FF0000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(AC.)</a:t>
            </a:r>
            <a:r>
              <a:rPr lang="th-TH" b="1" u="sng" dirty="0" smtClean="0">
                <a:solidFill>
                  <a:srgbClr val="FF0000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 </a:t>
            </a:r>
            <a:endParaRPr lang="th-TH" sz="3200" b="1" u="sng" dirty="0">
              <a:solidFill>
                <a:srgbClr val="FF0000"/>
              </a:solidFill>
              <a:latin typeface="AngsanaUPC" panose="02020603050405020304" pitchFamily="18" charset="-34"/>
              <a:cs typeface="AngsanaUPC" panose="02020603050405020304" pitchFamily="18" charset="-34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547664" y="3664106"/>
            <a:ext cx="6048672" cy="523220"/>
          </a:xfrm>
          <a:prstGeom prst="rect">
            <a:avLst/>
          </a:prstGeom>
          <a:solidFill>
            <a:srgbClr val="A24644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th-TH" b="1" dirty="0" smtClean="0">
                <a:solidFill>
                  <a:prstClr val="white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  สาย</a:t>
            </a:r>
            <a:r>
              <a:rPr lang="en-US" b="1" dirty="0" smtClean="0">
                <a:solidFill>
                  <a:prstClr val="white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 L1 </a:t>
            </a:r>
            <a:r>
              <a:rPr lang="th-TH" b="1" dirty="0" smtClean="0">
                <a:solidFill>
                  <a:prstClr val="white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                  </a:t>
            </a:r>
            <a:r>
              <a:rPr lang="en-US" b="1" dirty="0" smtClean="0">
                <a:solidFill>
                  <a:prstClr val="white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                    =</a:t>
            </a:r>
            <a:r>
              <a:rPr lang="th-TH" b="1" dirty="0" smtClean="0">
                <a:solidFill>
                  <a:prstClr val="white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                            สีน้ำตาล</a:t>
            </a:r>
            <a:endParaRPr lang="th-TH" sz="3200" b="1" dirty="0">
              <a:solidFill>
                <a:prstClr val="white"/>
              </a:solidFill>
              <a:latin typeface="AngsanaUPC" panose="02020603050405020304" pitchFamily="18" charset="-34"/>
              <a:cs typeface="AngsanaUPC" panose="02020603050405020304" pitchFamily="18" charset="-34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547664" y="4187326"/>
            <a:ext cx="6048672" cy="52322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th-TH" b="1" dirty="0" smtClean="0">
                <a:solidFill>
                  <a:prstClr val="white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  สาย</a:t>
            </a:r>
            <a:r>
              <a:rPr lang="en-US" b="1" dirty="0" smtClean="0">
                <a:solidFill>
                  <a:prstClr val="white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 L2 </a:t>
            </a:r>
            <a:r>
              <a:rPr lang="th-TH" b="1" dirty="0" smtClean="0">
                <a:solidFill>
                  <a:prstClr val="white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  </a:t>
            </a:r>
            <a:r>
              <a:rPr lang="en-US" b="1" dirty="0" smtClean="0">
                <a:solidFill>
                  <a:prstClr val="white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                                    =</a:t>
            </a:r>
            <a:r>
              <a:rPr lang="th-TH" b="1" dirty="0" smtClean="0">
                <a:solidFill>
                  <a:prstClr val="white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                            สีดำ</a:t>
            </a:r>
            <a:endParaRPr lang="th-TH" sz="3200" b="1" dirty="0">
              <a:solidFill>
                <a:prstClr val="white"/>
              </a:solidFill>
              <a:latin typeface="AngsanaUPC" panose="02020603050405020304" pitchFamily="18" charset="-34"/>
              <a:cs typeface="AngsanaUPC" panose="02020603050405020304" pitchFamily="18" charset="-34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562785" y="4710546"/>
            <a:ext cx="6048672" cy="523220"/>
          </a:xfrm>
          <a:prstGeom prst="rect">
            <a:avLst/>
          </a:prstGeom>
          <a:solidFill>
            <a:schemeClr val="tx1">
              <a:lumMod val="75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th-TH" b="1" dirty="0" smtClean="0">
                <a:solidFill>
                  <a:prstClr val="white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  สาย</a:t>
            </a:r>
            <a:r>
              <a:rPr lang="en-US" b="1" dirty="0" smtClean="0">
                <a:solidFill>
                  <a:prstClr val="white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 L3 </a:t>
            </a:r>
            <a:r>
              <a:rPr lang="th-TH" b="1" dirty="0" smtClean="0">
                <a:solidFill>
                  <a:prstClr val="white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  </a:t>
            </a:r>
            <a:r>
              <a:rPr lang="en-US" b="1" dirty="0" smtClean="0">
                <a:solidFill>
                  <a:prstClr val="white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                                    =</a:t>
            </a:r>
            <a:r>
              <a:rPr lang="th-TH" b="1" dirty="0" smtClean="0">
                <a:solidFill>
                  <a:prstClr val="white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                            สีเทา</a:t>
            </a:r>
            <a:endParaRPr lang="th-TH" sz="3200" b="1" dirty="0">
              <a:solidFill>
                <a:prstClr val="white"/>
              </a:solidFill>
              <a:latin typeface="AngsanaUPC" panose="02020603050405020304" pitchFamily="18" charset="-34"/>
              <a:cs typeface="AngsanaUPC" panose="02020603050405020304" pitchFamily="18" charset="-34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562785" y="5262880"/>
            <a:ext cx="6048672" cy="52322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th-TH" b="1" dirty="0" smtClean="0">
                <a:solidFill>
                  <a:prstClr val="white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  สาย</a:t>
            </a:r>
            <a:r>
              <a:rPr lang="en-US" b="1" dirty="0" smtClean="0">
                <a:solidFill>
                  <a:prstClr val="white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 N </a:t>
            </a:r>
            <a:r>
              <a:rPr lang="th-TH" b="1" dirty="0" smtClean="0">
                <a:solidFill>
                  <a:prstClr val="white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  </a:t>
            </a:r>
            <a:r>
              <a:rPr lang="en-US" b="1" dirty="0" smtClean="0">
                <a:solidFill>
                  <a:prstClr val="white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                                      =</a:t>
            </a:r>
            <a:r>
              <a:rPr lang="th-TH" b="1" dirty="0" smtClean="0">
                <a:solidFill>
                  <a:prstClr val="white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                            สีฟ้า</a:t>
            </a:r>
            <a:endParaRPr lang="th-TH" sz="3200" b="1" dirty="0">
              <a:solidFill>
                <a:prstClr val="white"/>
              </a:solidFill>
              <a:latin typeface="AngsanaUPC" panose="02020603050405020304" pitchFamily="18" charset="-34"/>
              <a:cs typeface="AngsanaUPC" panose="02020603050405020304" pitchFamily="18" charset="-34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562785" y="5786100"/>
            <a:ext cx="6048672" cy="523220"/>
          </a:xfrm>
          <a:prstGeom prst="rect">
            <a:avLst/>
          </a:prstGeom>
          <a:solidFill>
            <a:srgbClr val="92D050"/>
          </a:solidFill>
          <a:ln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r>
              <a:rPr lang="th-TH" b="1" dirty="0" smtClean="0">
                <a:solidFill>
                  <a:prstClr val="white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  </a:t>
            </a:r>
            <a:r>
              <a:rPr lang="th-TH" b="1" dirty="0" smtClean="0">
                <a:solidFill>
                  <a:srgbClr val="FFFF00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สายดิน</a:t>
            </a:r>
            <a:r>
              <a:rPr lang="en-US" b="1" dirty="0" smtClean="0">
                <a:solidFill>
                  <a:srgbClr val="FFFF00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  </a:t>
            </a:r>
            <a:r>
              <a:rPr lang="th-TH" b="1" dirty="0" smtClean="0">
                <a:solidFill>
                  <a:srgbClr val="FFFF00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  </a:t>
            </a:r>
            <a:r>
              <a:rPr lang="en-US" b="1" dirty="0" smtClean="0">
                <a:solidFill>
                  <a:srgbClr val="FFFF00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                                    =</a:t>
            </a:r>
            <a:r>
              <a:rPr lang="th-TH" b="1" dirty="0" smtClean="0">
                <a:solidFill>
                  <a:srgbClr val="FFFF00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               สีเขียวแถบเหลือง</a:t>
            </a:r>
            <a:endParaRPr lang="th-TH" sz="3200" b="1" dirty="0">
              <a:solidFill>
                <a:srgbClr val="FFFF00"/>
              </a:solidFill>
              <a:latin typeface="AngsanaUPC" panose="02020603050405020304" pitchFamily="18" charset="-34"/>
              <a:cs typeface="AngsanaUPC" panose="02020603050405020304" pitchFamily="18" charset="-34"/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สายไฟคืออะไร? |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700808"/>
            <a:ext cx="7992888" cy="410445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2418" name="AutoShape 18"/>
          <p:cNvSpPr>
            <a:spLocks noChangeArrowheads="1"/>
          </p:cNvSpPr>
          <p:nvPr/>
        </p:nvSpPr>
        <p:spPr bwMode="auto">
          <a:xfrm>
            <a:off x="308786" y="1304540"/>
            <a:ext cx="8748713" cy="4896991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FFCC"/>
              </a:gs>
              <a:gs pos="100000">
                <a:schemeClr val="tx2">
                  <a:alpha val="74001"/>
                </a:schemeClr>
              </a:gs>
            </a:gsLst>
            <a:lin ang="5400000" scaled="1"/>
          </a:gradFill>
          <a:ln w="9525">
            <a:solidFill>
              <a:srgbClr val="CCECFF"/>
            </a:solidFill>
            <a:rou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th-TH" dirty="0">
              <a:solidFill>
                <a:prstClr val="white"/>
              </a:solidFill>
              <a:latin typeface="DBPraditBold" panose="02000000000000000000" pitchFamily="2" charset="-34"/>
              <a:cs typeface="DBPraditBold" panose="02000000000000000000" pitchFamily="2" charset="-34"/>
            </a:endParaRPr>
          </a:p>
        </p:txBody>
      </p:sp>
      <p:sp>
        <p:nvSpPr>
          <p:cNvPr id="102402" name="Line 2"/>
          <p:cNvSpPr>
            <a:spLocks noChangeShapeType="1"/>
          </p:cNvSpPr>
          <p:nvPr/>
        </p:nvSpPr>
        <p:spPr bwMode="auto">
          <a:xfrm>
            <a:off x="120650" y="908050"/>
            <a:ext cx="8915400" cy="0"/>
          </a:xfrm>
          <a:prstGeom prst="line">
            <a:avLst/>
          </a:prstGeom>
          <a:noFill/>
          <a:ln w="57150">
            <a:solidFill>
              <a:srgbClr val="FFFFCC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th-TH" b="1">
              <a:solidFill>
                <a:prstClr val="white"/>
              </a:solidFill>
              <a:latin typeface="Impact" panose="020B0806030902050204" pitchFamily="34" charset="0"/>
              <a:cs typeface="4803_Kwang_MD" panose="02000000000000000000" pitchFamily="2" charset="0"/>
            </a:endParaRPr>
          </a:p>
        </p:txBody>
      </p:sp>
      <p:sp>
        <p:nvSpPr>
          <p:cNvPr id="5" name="สี่เหลี่ยมมุมมน 8"/>
          <p:cNvSpPr/>
          <p:nvPr/>
        </p:nvSpPr>
        <p:spPr>
          <a:xfrm>
            <a:off x="539552" y="482942"/>
            <a:ext cx="8208912" cy="713810"/>
          </a:xfrm>
          <a:prstGeom prst="roundRect">
            <a:avLst/>
          </a:prstGeom>
          <a:gradFill flip="none" rotWithShape="1">
            <a:gsLst>
              <a:gs pos="0">
                <a:srgbClr val="00CC00">
                  <a:shade val="30000"/>
                  <a:satMod val="115000"/>
                </a:srgbClr>
              </a:gs>
              <a:gs pos="50000">
                <a:srgbClr val="00CC00">
                  <a:shade val="67500"/>
                  <a:satMod val="115000"/>
                </a:srgbClr>
              </a:gs>
              <a:gs pos="100000">
                <a:srgbClr val="00CC00">
                  <a:shade val="100000"/>
                  <a:satMod val="115000"/>
                </a:srgbClr>
              </a:gs>
            </a:gsLst>
            <a:lin ang="18900000" scaled="1"/>
            <a:tileRect/>
          </a:gradFill>
          <a:ln>
            <a:solidFill>
              <a:schemeClr val="accent6">
                <a:lumMod val="40000"/>
                <a:lumOff val="60000"/>
              </a:schemeClr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  <a:outerShdw blurRad="50800" dist="38100" dir="13500000" algn="br" rotWithShape="0">
              <a:prstClr val="black">
                <a:alpha val="40000"/>
              </a:prstClr>
            </a:outerShdw>
            <a:reflection blurRad="6350" stA="50000" endA="275" endPos="40000" dist="101600" dir="5400000" sy="-100000" algn="bl" rotWithShape="0"/>
            <a:softEdge rad="31750"/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th-TH" sz="40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Niramit AS" panose="02000506000000020004" pitchFamily="2" charset="-34"/>
              <a:cs typeface="TH Niramit AS" panose="02000506000000020004" pitchFamily="2" charset="-34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th-TH" sz="4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Niramit AS" panose="02000506000000020004" pitchFamily="2" charset="-34"/>
                <a:cs typeface="TH Niramit AS" panose="02000506000000020004" pitchFamily="2" charset="-34"/>
              </a:rPr>
              <a:t>มาตรฐานสายไฟฟ้า</a:t>
            </a:r>
            <a:endParaRPr lang="th-TH" sz="40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Niramit AS" panose="02000506000000020004" pitchFamily="2" charset="-34"/>
              <a:cs typeface="TH Niramit AS" panose="02000506000000020004" pitchFamily="2" charset="-34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th-TH" sz="44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Niramit AS" panose="02000506000000020004" pitchFamily="2" charset="-34"/>
              <a:cs typeface="TH Niramit AS" panose="02000506000000020004" pitchFamily="2" charset="-34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058822" y="1754813"/>
            <a:ext cx="7473618" cy="954107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thaiDist"/>
            <a:r>
              <a:rPr lang="th-TH" b="1" dirty="0">
                <a:solidFill>
                  <a:srgbClr val="0630E0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 </a:t>
            </a:r>
            <a:r>
              <a:rPr lang="th-TH" b="1" dirty="0" smtClean="0">
                <a:solidFill>
                  <a:srgbClr val="0630E0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       ประเทศไทยได้ปรับปรุงมาตรฐานสายไฟฟ้าใหม่  ให้เป็นไปตามมาตรฐาน </a:t>
            </a:r>
            <a:r>
              <a:rPr lang="en-US" b="1" dirty="0" smtClean="0">
                <a:solidFill>
                  <a:srgbClr val="0630E0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IEC 60227 </a:t>
            </a:r>
            <a:r>
              <a:rPr lang="th-TH" b="1" dirty="0" smtClean="0">
                <a:solidFill>
                  <a:srgbClr val="0630E0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คือ มาตรฐานสายไฟฟ้า </a:t>
            </a:r>
            <a:r>
              <a:rPr lang="th-TH" b="1" dirty="0" err="1" smtClean="0">
                <a:solidFill>
                  <a:srgbClr val="FF0000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มอก</a:t>
            </a:r>
            <a:r>
              <a:rPr lang="en-US" b="1" dirty="0" smtClean="0">
                <a:solidFill>
                  <a:srgbClr val="FF0000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.11-2553</a:t>
            </a:r>
            <a:endParaRPr lang="th-TH" sz="3200" b="1" dirty="0">
              <a:solidFill>
                <a:srgbClr val="0630E0"/>
              </a:solidFill>
              <a:latin typeface="AngsanaUPC" panose="02020603050405020304" pitchFamily="18" charset="-34"/>
              <a:cs typeface="AngsanaUPC" panose="02020603050405020304" pitchFamily="18" charset="-34"/>
            </a:endParaRPr>
          </a:p>
        </p:txBody>
      </p:sp>
      <p:sp>
        <p:nvSpPr>
          <p:cNvPr id="3" name="AutoShape 2" descr="สายไฟ THW 2.5 สี ฟ้ายาซากิ THAI YAZAKI 100เมตร ราคาร่วมภาษีและส่งฟรี  ต้องการภาษีแจ้งได้ครับ สายเดียว ไทยยาซากิ ทองแดงแกนเดียว | Lazada.co.th"/>
          <p:cNvSpPr>
            <a:spLocks noChangeAspect="1" noChangeArrowheads="1"/>
          </p:cNvSpPr>
          <p:nvPr/>
        </p:nvSpPr>
        <p:spPr bwMode="auto">
          <a:xfrm>
            <a:off x="190500" y="-2127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th-TH">
              <a:solidFill>
                <a:prstClr val="white"/>
              </a:solidFill>
            </a:endParaRPr>
          </a:p>
        </p:txBody>
      </p:sp>
      <p:sp>
        <p:nvSpPr>
          <p:cNvPr id="4" name="AutoShape 4" descr="สายไฟ THW 2.5 สี ฟ้ายาซากิ THAI YAZAKI 100เมตร ราคาร่วมภาษีและส่งฟรี  ต้องการภาษีแจ้งได้ครับ สายเดียว ไทยยาซากิ ทองแดงแกนเดียว | Lazada.co.th"/>
          <p:cNvSpPr>
            <a:spLocks noChangeAspect="1" noChangeArrowheads="1"/>
          </p:cNvSpPr>
          <p:nvPr/>
        </p:nvSpPr>
        <p:spPr bwMode="auto">
          <a:xfrm>
            <a:off x="342900" y="-603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th-TH">
              <a:solidFill>
                <a:prstClr val="white"/>
              </a:solidFill>
            </a:endParaRPr>
          </a:p>
        </p:txBody>
      </p:sp>
      <p:sp>
        <p:nvSpPr>
          <p:cNvPr id="6" name="AutoShape 6" descr="สายไฟ THW 2.5 สี ฟ้ายาซากิ THAI YAZAKI 100เมตร ราคาร่วมภาษีและส่งฟรี  ต้องการภาษีแจ้งได้ครับ สายเดียว ไทยยาซากิ ทองแดงแกนเดียว | Lazada.co.th"/>
          <p:cNvSpPr>
            <a:spLocks noChangeAspect="1" noChangeArrowheads="1"/>
          </p:cNvSpPr>
          <p:nvPr/>
        </p:nvSpPr>
        <p:spPr bwMode="auto">
          <a:xfrm>
            <a:off x="495300" y="9207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th-TH">
              <a:solidFill>
                <a:prstClr val="white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547664" y="2996952"/>
            <a:ext cx="6048672" cy="5232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th-TH" b="1" u="sng" dirty="0" smtClean="0">
                <a:solidFill>
                  <a:srgbClr val="FF0000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การกำหนด</a:t>
            </a:r>
            <a:r>
              <a:rPr lang="th-TH" b="1" u="sng" dirty="0">
                <a:solidFill>
                  <a:srgbClr val="FF0000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สี</a:t>
            </a:r>
            <a:r>
              <a:rPr lang="th-TH" b="1" u="sng" dirty="0" smtClean="0">
                <a:solidFill>
                  <a:srgbClr val="FF0000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ของสายไฟฟ้าหุ้มฉนวน </a:t>
            </a:r>
            <a:r>
              <a:rPr lang="en-US" b="1" u="sng" dirty="0" smtClean="0">
                <a:solidFill>
                  <a:srgbClr val="FF0000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(DC.)</a:t>
            </a:r>
            <a:r>
              <a:rPr lang="th-TH" b="1" u="sng" dirty="0" smtClean="0">
                <a:solidFill>
                  <a:srgbClr val="FF0000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 </a:t>
            </a:r>
            <a:endParaRPr lang="th-TH" sz="3200" b="1" u="sng" dirty="0">
              <a:solidFill>
                <a:srgbClr val="FF0000"/>
              </a:solidFill>
              <a:latin typeface="AngsanaUPC" panose="02020603050405020304" pitchFamily="18" charset="-34"/>
              <a:cs typeface="AngsanaUPC" panose="02020603050405020304" pitchFamily="18" charset="-34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547664" y="3664106"/>
            <a:ext cx="6048672" cy="523220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th-TH" b="1" dirty="0" smtClean="0">
                <a:solidFill>
                  <a:prstClr val="white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  สายขั้วบวก</a:t>
            </a:r>
            <a:r>
              <a:rPr lang="en-US" b="1" dirty="0" smtClean="0">
                <a:solidFill>
                  <a:prstClr val="white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 (+) </a:t>
            </a:r>
            <a:r>
              <a:rPr lang="th-TH" b="1" dirty="0" smtClean="0">
                <a:solidFill>
                  <a:prstClr val="white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                  </a:t>
            </a:r>
            <a:r>
              <a:rPr lang="en-US" b="1" dirty="0" smtClean="0">
                <a:solidFill>
                  <a:prstClr val="white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       =</a:t>
            </a:r>
            <a:r>
              <a:rPr lang="th-TH" b="1" dirty="0" smtClean="0">
                <a:solidFill>
                  <a:prstClr val="white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                            สีแดง</a:t>
            </a:r>
            <a:endParaRPr lang="th-TH" sz="3200" b="1" dirty="0">
              <a:solidFill>
                <a:prstClr val="white"/>
              </a:solidFill>
              <a:latin typeface="AngsanaUPC" panose="02020603050405020304" pitchFamily="18" charset="-34"/>
              <a:cs typeface="AngsanaUPC" panose="02020603050405020304" pitchFamily="18" charset="-34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547664" y="4187326"/>
            <a:ext cx="6048672" cy="52322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th-TH" b="1" dirty="0" smtClean="0">
                <a:solidFill>
                  <a:prstClr val="white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  สายขั้วลบ </a:t>
            </a:r>
            <a:r>
              <a:rPr lang="en-US" b="1" dirty="0" smtClean="0">
                <a:solidFill>
                  <a:prstClr val="white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(-)</a:t>
            </a:r>
            <a:r>
              <a:rPr lang="th-TH" b="1" dirty="0" smtClean="0">
                <a:solidFill>
                  <a:prstClr val="white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  </a:t>
            </a:r>
            <a:r>
              <a:rPr lang="en-US" b="1" dirty="0" smtClean="0">
                <a:solidFill>
                  <a:prstClr val="white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                           =</a:t>
            </a:r>
            <a:r>
              <a:rPr lang="th-TH" b="1" dirty="0" smtClean="0">
                <a:solidFill>
                  <a:prstClr val="white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                            สีดำ</a:t>
            </a:r>
            <a:endParaRPr lang="th-TH" sz="3200" b="1" dirty="0">
              <a:solidFill>
                <a:prstClr val="white"/>
              </a:solidFill>
              <a:latin typeface="AngsanaUPC" panose="02020603050405020304" pitchFamily="18" charset="-34"/>
              <a:cs typeface="AngsanaUPC" panose="02020603050405020304" pitchFamily="18" charset="-34"/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6" grpId="0" animBg="1"/>
      <p:bldP spid="17" grpId="0" animBg="1"/>
      <p:bldP spid="1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สายไฟคืออะไร? |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700808"/>
            <a:ext cx="7992888" cy="410445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2418" name="AutoShape 18"/>
          <p:cNvSpPr>
            <a:spLocks noChangeArrowheads="1"/>
          </p:cNvSpPr>
          <p:nvPr/>
        </p:nvSpPr>
        <p:spPr bwMode="auto">
          <a:xfrm>
            <a:off x="308786" y="1304540"/>
            <a:ext cx="8748713" cy="4896991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FFCC"/>
              </a:gs>
              <a:gs pos="100000">
                <a:schemeClr val="tx2">
                  <a:alpha val="74001"/>
                </a:schemeClr>
              </a:gs>
            </a:gsLst>
            <a:lin ang="5400000" scaled="1"/>
          </a:gradFill>
          <a:ln w="9525">
            <a:solidFill>
              <a:srgbClr val="CCECFF"/>
            </a:solidFill>
            <a:rou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th-TH" dirty="0">
              <a:solidFill>
                <a:prstClr val="white"/>
              </a:solidFill>
              <a:latin typeface="DBPraditBold" panose="02000000000000000000" pitchFamily="2" charset="-34"/>
              <a:cs typeface="DBPraditBold" panose="02000000000000000000" pitchFamily="2" charset="-34"/>
            </a:endParaRPr>
          </a:p>
        </p:txBody>
      </p:sp>
      <p:sp>
        <p:nvSpPr>
          <p:cNvPr id="102402" name="Line 2"/>
          <p:cNvSpPr>
            <a:spLocks noChangeShapeType="1"/>
          </p:cNvSpPr>
          <p:nvPr/>
        </p:nvSpPr>
        <p:spPr bwMode="auto">
          <a:xfrm>
            <a:off x="120650" y="908050"/>
            <a:ext cx="8915400" cy="0"/>
          </a:xfrm>
          <a:prstGeom prst="line">
            <a:avLst/>
          </a:prstGeom>
          <a:noFill/>
          <a:ln w="57150">
            <a:solidFill>
              <a:srgbClr val="FFFFCC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th-TH" b="1">
              <a:solidFill>
                <a:prstClr val="white"/>
              </a:solidFill>
              <a:latin typeface="Impact" panose="020B0806030902050204" pitchFamily="34" charset="0"/>
              <a:cs typeface="4803_Kwang_MD" panose="02000000000000000000" pitchFamily="2" charset="0"/>
            </a:endParaRPr>
          </a:p>
        </p:txBody>
      </p:sp>
      <p:sp>
        <p:nvSpPr>
          <p:cNvPr id="5" name="สี่เหลี่ยมมุมมน 8"/>
          <p:cNvSpPr/>
          <p:nvPr/>
        </p:nvSpPr>
        <p:spPr>
          <a:xfrm>
            <a:off x="539552" y="482942"/>
            <a:ext cx="8208912" cy="713810"/>
          </a:xfrm>
          <a:prstGeom prst="roundRect">
            <a:avLst/>
          </a:prstGeom>
          <a:gradFill flip="none" rotWithShape="1">
            <a:gsLst>
              <a:gs pos="0">
                <a:srgbClr val="00CC00">
                  <a:shade val="30000"/>
                  <a:satMod val="115000"/>
                </a:srgbClr>
              </a:gs>
              <a:gs pos="50000">
                <a:srgbClr val="00CC00">
                  <a:shade val="67500"/>
                  <a:satMod val="115000"/>
                </a:srgbClr>
              </a:gs>
              <a:gs pos="100000">
                <a:srgbClr val="00CC00">
                  <a:shade val="100000"/>
                  <a:satMod val="115000"/>
                </a:srgbClr>
              </a:gs>
            </a:gsLst>
            <a:lin ang="18900000" scaled="1"/>
            <a:tileRect/>
          </a:gradFill>
          <a:ln>
            <a:solidFill>
              <a:schemeClr val="accent6">
                <a:lumMod val="40000"/>
                <a:lumOff val="60000"/>
              </a:schemeClr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  <a:outerShdw blurRad="50800" dist="38100" dir="13500000" algn="br" rotWithShape="0">
              <a:prstClr val="black">
                <a:alpha val="40000"/>
              </a:prstClr>
            </a:outerShdw>
            <a:reflection blurRad="6350" stA="50000" endA="275" endPos="40000" dist="101600" dir="5400000" sy="-100000" algn="bl" rotWithShape="0"/>
            <a:softEdge rad="31750"/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th-TH" sz="40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Niramit AS" panose="02000506000000020004" pitchFamily="2" charset="-34"/>
              <a:cs typeface="TH Niramit AS" panose="02000506000000020004" pitchFamily="2" charset="-34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th-TH" sz="4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Niramit AS" panose="02000506000000020004" pitchFamily="2" charset="-34"/>
                <a:cs typeface="TH Niramit AS" panose="02000506000000020004" pitchFamily="2" charset="-34"/>
              </a:rPr>
              <a:t>วงจรอนุกรม</a:t>
            </a:r>
            <a:endParaRPr lang="th-TH" sz="40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Niramit AS" panose="02000506000000020004" pitchFamily="2" charset="-34"/>
              <a:cs typeface="TH Niramit AS" panose="02000506000000020004" pitchFamily="2" charset="-34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th-TH" sz="44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Niramit AS" panose="02000506000000020004" pitchFamily="2" charset="-34"/>
              <a:cs typeface="TH Niramit AS" panose="02000506000000020004" pitchFamily="2" charset="-34"/>
            </a:endParaRPr>
          </a:p>
        </p:txBody>
      </p:sp>
      <p:sp>
        <p:nvSpPr>
          <p:cNvPr id="3" name="AutoShape 2" descr="สายไฟ THW 2.5 สี ฟ้ายาซากิ THAI YAZAKI 100เมตร ราคาร่วมภาษีและส่งฟรี  ต้องการภาษีแจ้งได้ครับ สายเดียว ไทยยาซากิ ทองแดงแกนเดียว | Lazada.co.th"/>
          <p:cNvSpPr>
            <a:spLocks noChangeAspect="1" noChangeArrowheads="1"/>
          </p:cNvSpPr>
          <p:nvPr/>
        </p:nvSpPr>
        <p:spPr bwMode="auto">
          <a:xfrm>
            <a:off x="190500" y="-2127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th-TH">
              <a:solidFill>
                <a:prstClr val="white"/>
              </a:solidFill>
            </a:endParaRPr>
          </a:p>
        </p:txBody>
      </p:sp>
      <p:sp>
        <p:nvSpPr>
          <p:cNvPr id="4" name="AutoShape 4" descr="สายไฟ THW 2.5 สี ฟ้ายาซากิ THAI YAZAKI 100เมตร ราคาร่วมภาษีและส่งฟรี  ต้องการภาษีแจ้งได้ครับ สายเดียว ไทยยาซากิ ทองแดงแกนเดียว | Lazada.co.th"/>
          <p:cNvSpPr>
            <a:spLocks noChangeAspect="1" noChangeArrowheads="1"/>
          </p:cNvSpPr>
          <p:nvPr/>
        </p:nvSpPr>
        <p:spPr bwMode="auto">
          <a:xfrm>
            <a:off x="342900" y="-603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th-TH">
              <a:solidFill>
                <a:prstClr val="white"/>
              </a:solidFill>
            </a:endParaRPr>
          </a:p>
        </p:txBody>
      </p:sp>
      <p:sp>
        <p:nvSpPr>
          <p:cNvPr id="6" name="AutoShape 6" descr="สายไฟ THW 2.5 สี ฟ้ายาซากิ THAI YAZAKI 100เมตร ราคาร่วมภาษีและส่งฟรี  ต้องการภาษีแจ้งได้ครับ สายเดียว ไทยยาซากิ ทองแดงแกนเดียว | Lazada.co.th"/>
          <p:cNvSpPr>
            <a:spLocks noChangeAspect="1" noChangeArrowheads="1"/>
          </p:cNvSpPr>
          <p:nvPr/>
        </p:nvSpPr>
        <p:spPr bwMode="auto">
          <a:xfrm>
            <a:off x="495300" y="9207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th-TH">
              <a:solidFill>
                <a:prstClr val="white"/>
              </a:solidFill>
            </a:endParaRPr>
          </a:p>
        </p:txBody>
      </p:sp>
      <p:pic>
        <p:nvPicPr>
          <p:cNvPr id="8" name="รูปภาพ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64" y="1661844"/>
            <a:ext cx="5976664" cy="4771288"/>
          </a:xfrm>
          <a:prstGeom prst="rect">
            <a:avLst/>
          </a:prstGeom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สายไฟคืออะไร? |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700808"/>
            <a:ext cx="7992888" cy="410445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2418" name="AutoShape 18"/>
          <p:cNvSpPr>
            <a:spLocks noChangeArrowheads="1"/>
          </p:cNvSpPr>
          <p:nvPr/>
        </p:nvSpPr>
        <p:spPr bwMode="auto">
          <a:xfrm>
            <a:off x="308786" y="1304540"/>
            <a:ext cx="8748713" cy="4896991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FFCC"/>
              </a:gs>
              <a:gs pos="100000">
                <a:schemeClr val="tx2">
                  <a:alpha val="74001"/>
                </a:schemeClr>
              </a:gs>
            </a:gsLst>
            <a:lin ang="5400000" scaled="1"/>
          </a:gradFill>
          <a:ln w="9525">
            <a:solidFill>
              <a:srgbClr val="CCECFF"/>
            </a:solidFill>
            <a:rou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th-TH" dirty="0">
              <a:solidFill>
                <a:prstClr val="white"/>
              </a:solidFill>
              <a:latin typeface="DBPraditBold" panose="02000000000000000000" pitchFamily="2" charset="-34"/>
              <a:cs typeface="DBPraditBold" panose="02000000000000000000" pitchFamily="2" charset="-34"/>
            </a:endParaRPr>
          </a:p>
        </p:txBody>
      </p:sp>
      <p:sp>
        <p:nvSpPr>
          <p:cNvPr id="102402" name="Line 2"/>
          <p:cNvSpPr>
            <a:spLocks noChangeShapeType="1"/>
          </p:cNvSpPr>
          <p:nvPr/>
        </p:nvSpPr>
        <p:spPr bwMode="auto">
          <a:xfrm>
            <a:off x="120650" y="908050"/>
            <a:ext cx="8915400" cy="0"/>
          </a:xfrm>
          <a:prstGeom prst="line">
            <a:avLst/>
          </a:prstGeom>
          <a:noFill/>
          <a:ln w="57150">
            <a:solidFill>
              <a:srgbClr val="FFFFCC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th-TH" b="1">
              <a:solidFill>
                <a:prstClr val="white"/>
              </a:solidFill>
              <a:latin typeface="Impact" panose="020B0806030902050204" pitchFamily="34" charset="0"/>
              <a:cs typeface="4803_Kwang_MD" panose="02000000000000000000" pitchFamily="2" charset="0"/>
            </a:endParaRPr>
          </a:p>
        </p:txBody>
      </p:sp>
      <p:sp>
        <p:nvSpPr>
          <p:cNvPr id="5" name="สี่เหลี่ยมมุมมน 8"/>
          <p:cNvSpPr/>
          <p:nvPr/>
        </p:nvSpPr>
        <p:spPr>
          <a:xfrm>
            <a:off x="539552" y="482942"/>
            <a:ext cx="8208912" cy="713810"/>
          </a:xfrm>
          <a:prstGeom prst="roundRect">
            <a:avLst/>
          </a:prstGeom>
          <a:gradFill flip="none" rotWithShape="1">
            <a:gsLst>
              <a:gs pos="0">
                <a:srgbClr val="00CC00">
                  <a:shade val="30000"/>
                  <a:satMod val="115000"/>
                </a:srgbClr>
              </a:gs>
              <a:gs pos="50000">
                <a:srgbClr val="00CC00">
                  <a:shade val="67500"/>
                  <a:satMod val="115000"/>
                </a:srgbClr>
              </a:gs>
              <a:gs pos="100000">
                <a:srgbClr val="00CC00">
                  <a:shade val="100000"/>
                  <a:satMod val="115000"/>
                </a:srgbClr>
              </a:gs>
            </a:gsLst>
            <a:lin ang="18900000" scaled="1"/>
            <a:tileRect/>
          </a:gradFill>
          <a:ln>
            <a:solidFill>
              <a:schemeClr val="accent6">
                <a:lumMod val="40000"/>
                <a:lumOff val="60000"/>
              </a:schemeClr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  <a:outerShdw blurRad="50800" dist="38100" dir="13500000" algn="br" rotWithShape="0">
              <a:prstClr val="black">
                <a:alpha val="40000"/>
              </a:prstClr>
            </a:outerShdw>
            <a:reflection blurRad="6350" stA="50000" endA="275" endPos="40000" dist="101600" dir="5400000" sy="-100000" algn="bl" rotWithShape="0"/>
            <a:softEdge rad="31750"/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th-TH" sz="40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Niramit AS" panose="02000506000000020004" pitchFamily="2" charset="-34"/>
              <a:cs typeface="TH Niramit AS" panose="02000506000000020004" pitchFamily="2" charset="-34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th-TH" sz="4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Niramit AS" panose="02000506000000020004" pitchFamily="2" charset="-34"/>
                <a:cs typeface="TH Niramit AS" panose="02000506000000020004" pitchFamily="2" charset="-34"/>
              </a:rPr>
              <a:t>วงจรขนาน</a:t>
            </a:r>
            <a:endParaRPr lang="th-TH" sz="40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Niramit AS" panose="02000506000000020004" pitchFamily="2" charset="-34"/>
              <a:cs typeface="TH Niramit AS" panose="02000506000000020004" pitchFamily="2" charset="-34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th-TH" sz="44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Niramit AS" panose="02000506000000020004" pitchFamily="2" charset="-34"/>
              <a:cs typeface="TH Niramit AS" panose="02000506000000020004" pitchFamily="2" charset="-34"/>
            </a:endParaRPr>
          </a:p>
        </p:txBody>
      </p:sp>
      <p:sp>
        <p:nvSpPr>
          <p:cNvPr id="3" name="AutoShape 2" descr="สายไฟ THW 2.5 สี ฟ้ายาซากิ THAI YAZAKI 100เมตร ราคาร่วมภาษีและส่งฟรี  ต้องการภาษีแจ้งได้ครับ สายเดียว ไทยยาซากิ ทองแดงแกนเดียว | Lazada.co.th"/>
          <p:cNvSpPr>
            <a:spLocks noChangeAspect="1" noChangeArrowheads="1"/>
          </p:cNvSpPr>
          <p:nvPr/>
        </p:nvSpPr>
        <p:spPr bwMode="auto">
          <a:xfrm>
            <a:off x="190500" y="-2127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th-TH">
              <a:solidFill>
                <a:prstClr val="white"/>
              </a:solidFill>
            </a:endParaRPr>
          </a:p>
        </p:txBody>
      </p:sp>
      <p:sp>
        <p:nvSpPr>
          <p:cNvPr id="4" name="AutoShape 4" descr="สายไฟ THW 2.5 สี ฟ้ายาซากิ THAI YAZAKI 100เมตร ราคาร่วมภาษีและส่งฟรี  ต้องการภาษีแจ้งได้ครับ สายเดียว ไทยยาซากิ ทองแดงแกนเดียว | Lazada.co.th"/>
          <p:cNvSpPr>
            <a:spLocks noChangeAspect="1" noChangeArrowheads="1"/>
          </p:cNvSpPr>
          <p:nvPr/>
        </p:nvSpPr>
        <p:spPr bwMode="auto">
          <a:xfrm>
            <a:off x="342900" y="-603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th-TH">
              <a:solidFill>
                <a:prstClr val="white"/>
              </a:solidFill>
            </a:endParaRPr>
          </a:p>
        </p:txBody>
      </p:sp>
      <p:sp>
        <p:nvSpPr>
          <p:cNvPr id="6" name="AutoShape 6" descr="สายไฟ THW 2.5 สี ฟ้ายาซากิ THAI YAZAKI 100เมตร ราคาร่วมภาษีและส่งฟรี  ต้องการภาษีแจ้งได้ครับ สายเดียว ไทยยาซากิ ทองแดงแกนเดียว | Lazada.co.th"/>
          <p:cNvSpPr>
            <a:spLocks noChangeAspect="1" noChangeArrowheads="1"/>
          </p:cNvSpPr>
          <p:nvPr/>
        </p:nvSpPr>
        <p:spPr bwMode="auto">
          <a:xfrm>
            <a:off x="495300" y="9207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th-TH">
              <a:solidFill>
                <a:prstClr val="white"/>
              </a:solidFill>
            </a:endParaRPr>
          </a:p>
        </p:txBody>
      </p:sp>
      <p:grpSp>
        <p:nvGrpSpPr>
          <p:cNvPr id="22" name="กลุ่ม 21"/>
          <p:cNvGrpSpPr/>
          <p:nvPr/>
        </p:nvGrpSpPr>
        <p:grpSpPr>
          <a:xfrm>
            <a:off x="1475656" y="1686580"/>
            <a:ext cx="6336704" cy="4433138"/>
            <a:chOff x="1475657" y="1785010"/>
            <a:chExt cx="6048672" cy="4308283"/>
          </a:xfrm>
        </p:grpSpPr>
        <p:grpSp>
          <p:nvGrpSpPr>
            <p:cNvPr id="13" name="กลุ่ม 12"/>
            <p:cNvGrpSpPr/>
            <p:nvPr/>
          </p:nvGrpSpPr>
          <p:grpSpPr>
            <a:xfrm>
              <a:off x="1475657" y="1916832"/>
              <a:ext cx="6048672" cy="4176461"/>
              <a:chOff x="1475657" y="1916832"/>
              <a:chExt cx="6048672" cy="4176461"/>
            </a:xfrm>
          </p:grpSpPr>
          <p:grpSp>
            <p:nvGrpSpPr>
              <p:cNvPr id="10" name="กลุ่ม 9"/>
              <p:cNvGrpSpPr/>
              <p:nvPr/>
            </p:nvGrpSpPr>
            <p:grpSpPr>
              <a:xfrm>
                <a:off x="1475657" y="1916832"/>
                <a:ext cx="6048672" cy="4176461"/>
                <a:chOff x="1619672" y="2171363"/>
                <a:chExt cx="5904656" cy="3921930"/>
              </a:xfrm>
            </p:grpSpPr>
            <p:pic>
              <p:nvPicPr>
                <p:cNvPr id="8" name="รูปภาพ 7"/>
                <p:cNvPicPr>
                  <a:picLocks noChangeAspect="1"/>
                </p:cNvPicPr>
                <p:nvPr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 rot="10800000">
                  <a:off x="1619672" y="2171363"/>
                  <a:ext cx="5904656" cy="3921930"/>
                </a:xfrm>
                <a:prstGeom prst="rect">
                  <a:avLst/>
                </a:prstGeom>
              </p:spPr>
            </p:pic>
            <p:sp>
              <p:nvSpPr>
                <p:cNvPr id="9" name="สี่เหลี่ยมผืนผ้า 8"/>
                <p:cNvSpPr/>
                <p:nvPr/>
              </p:nvSpPr>
              <p:spPr>
                <a:xfrm>
                  <a:off x="2987824" y="5805264"/>
                  <a:ext cx="3024336" cy="216024"/>
                </a:xfrm>
                <a:prstGeom prst="rect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/>
                </a:p>
              </p:txBody>
            </p:sp>
          </p:grpSp>
          <p:sp>
            <p:nvSpPr>
              <p:cNvPr id="12" name="สี่เหลี่ยมผืนผ้า 11"/>
              <p:cNvSpPr/>
              <p:nvPr/>
            </p:nvSpPr>
            <p:spPr>
              <a:xfrm>
                <a:off x="2699792" y="2708920"/>
                <a:ext cx="648072" cy="720080"/>
              </a:xfrm>
              <a:prstGeom prst="rect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  <p:sp>
            <p:nvSpPr>
              <p:cNvPr id="15" name="สี่เหลี่ยมผืนผ้า 14"/>
              <p:cNvSpPr/>
              <p:nvPr/>
            </p:nvSpPr>
            <p:spPr>
              <a:xfrm>
                <a:off x="5508104" y="2780928"/>
                <a:ext cx="684000" cy="684000"/>
              </a:xfrm>
              <a:prstGeom prst="rect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</p:grpSp>
        <p:sp>
          <p:nvSpPr>
            <p:cNvPr id="14" name="TextBox 13"/>
            <p:cNvSpPr txBox="1"/>
            <p:nvPr/>
          </p:nvSpPr>
          <p:spPr>
            <a:xfrm>
              <a:off x="4644008" y="2996952"/>
              <a:ext cx="396044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b="1" dirty="0">
                  <a:solidFill>
                    <a:schemeClr val="bg1"/>
                  </a:solidFill>
                </a:rPr>
                <a:t>-</a:t>
              </a:r>
              <a:endParaRPr lang="th-TH" sz="4000" b="1" dirty="0">
                <a:solidFill>
                  <a:schemeClr val="bg1"/>
                </a:solidFill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3095836" y="3009146"/>
              <a:ext cx="396044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b="1" dirty="0">
                  <a:solidFill>
                    <a:schemeClr val="bg1"/>
                  </a:solidFill>
                </a:rPr>
                <a:t>-</a:t>
              </a:r>
              <a:endParaRPr lang="th-TH" sz="4000" b="1" dirty="0">
                <a:solidFill>
                  <a:schemeClr val="bg1"/>
                </a:solidFill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5436096" y="3060249"/>
              <a:ext cx="39604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>
                  <a:solidFill>
                    <a:srgbClr val="FF0000"/>
                  </a:solidFill>
                </a:rPr>
                <a:t>+</a:t>
              </a:r>
              <a:endParaRPr lang="th-TH" b="1" dirty="0">
                <a:solidFill>
                  <a:srgbClr val="FF0000"/>
                </a:solidFill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3851920" y="3121804"/>
              <a:ext cx="39604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>
                  <a:solidFill>
                    <a:srgbClr val="FF0000"/>
                  </a:solidFill>
                </a:rPr>
                <a:t>+</a:t>
              </a:r>
              <a:endParaRPr lang="th-TH" b="1" dirty="0">
                <a:solidFill>
                  <a:srgbClr val="FF0000"/>
                </a:solidFill>
              </a:endParaRPr>
            </a:p>
          </p:txBody>
        </p:sp>
        <p:sp>
          <p:nvSpPr>
            <p:cNvPr id="17" name="สี่เหลี่ยมผืนผ้า 16"/>
            <p:cNvSpPr/>
            <p:nvPr/>
          </p:nvSpPr>
          <p:spPr>
            <a:xfrm>
              <a:off x="4644008" y="2060848"/>
              <a:ext cx="792000" cy="648072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24" name="สี่เหลี่ยมผืนผ้า 23"/>
            <p:cNvSpPr/>
            <p:nvPr/>
          </p:nvSpPr>
          <p:spPr>
            <a:xfrm>
              <a:off x="3275856" y="2060848"/>
              <a:ext cx="828000" cy="648072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4564283" y="1844824"/>
              <a:ext cx="39604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>
                  <a:solidFill>
                    <a:srgbClr val="FF0000"/>
                  </a:solidFill>
                </a:rPr>
                <a:t>+</a:t>
              </a:r>
              <a:endParaRPr lang="th-TH" b="1" dirty="0">
                <a:solidFill>
                  <a:srgbClr val="FF0000"/>
                </a:solidFill>
              </a:endParaRP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3779912" y="1785010"/>
              <a:ext cx="396044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b="1" dirty="0">
                  <a:solidFill>
                    <a:schemeClr val="bg1"/>
                  </a:solidFill>
                </a:rPr>
                <a:t>-</a:t>
              </a:r>
              <a:endParaRPr lang="th-TH" sz="4000" b="1" dirty="0">
                <a:solidFill>
                  <a:schemeClr val="bg1"/>
                </a:solidFill>
              </a:endParaRPr>
            </a:p>
          </p:txBody>
        </p:sp>
      </p:grp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8" name="AutoShape 18"/>
          <p:cNvSpPr>
            <a:spLocks noChangeArrowheads="1"/>
          </p:cNvSpPr>
          <p:nvPr/>
        </p:nvSpPr>
        <p:spPr bwMode="auto">
          <a:xfrm>
            <a:off x="180975" y="1371851"/>
            <a:ext cx="8748713" cy="4752975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FFCC"/>
              </a:gs>
              <a:gs pos="100000">
                <a:schemeClr val="tx2">
                  <a:alpha val="74001"/>
                </a:schemeClr>
              </a:gs>
            </a:gsLst>
            <a:lin ang="5400000" scaled="1"/>
          </a:gradFill>
          <a:ln w="9525">
            <a:solidFill>
              <a:schemeClr val="tx1"/>
            </a:solidFill>
            <a:rou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th-TH" dirty="0">
              <a:solidFill>
                <a:prstClr val="white"/>
              </a:solidFill>
              <a:latin typeface="DBPraditBold" panose="02000000000000000000" pitchFamily="2" charset="-34"/>
              <a:cs typeface="DBPraditBold" panose="02000000000000000000" pitchFamily="2" charset="-34"/>
            </a:endParaRPr>
          </a:p>
        </p:txBody>
      </p:sp>
      <p:sp>
        <p:nvSpPr>
          <p:cNvPr id="102402" name="Line 2"/>
          <p:cNvSpPr>
            <a:spLocks noChangeShapeType="1"/>
          </p:cNvSpPr>
          <p:nvPr/>
        </p:nvSpPr>
        <p:spPr bwMode="auto">
          <a:xfrm>
            <a:off x="120650" y="908050"/>
            <a:ext cx="8915400" cy="0"/>
          </a:xfrm>
          <a:prstGeom prst="line">
            <a:avLst/>
          </a:prstGeom>
          <a:noFill/>
          <a:ln w="57150">
            <a:solidFill>
              <a:srgbClr val="FFFFCC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th-TH" b="1">
              <a:solidFill>
                <a:prstClr val="white"/>
              </a:solidFill>
              <a:latin typeface="Impact" panose="020B0806030902050204" pitchFamily="34" charset="0"/>
              <a:cs typeface="4803_Kwang_MD" panose="02000000000000000000" pitchFamily="2" charset="0"/>
            </a:endParaRPr>
          </a:p>
        </p:txBody>
      </p:sp>
      <p:sp>
        <p:nvSpPr>
          <p:cNvPr id="4" name="ลูกศรลง 3"/>
          <p:cNvSpPr/>
          <p:nvPr/>
        </p:nvSpPr>
        <p:spPr>
          <a:xfrm>
            <a:off x="4067944" y="1916832"/>
            <a:ext cx="504056" cy="783377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solidFill>
                <a:prstClr val="white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95536" y="4223990"/>
            <a:ext cx="3456383" cy="1077218"/>
          </a:xfrm>
          <a:prstGeom prst="rect">
            <a:avLst/>
          </a:prstGeom>
          <a:noFill/>
          <a:ln w="38100">
            <a:solidFill>
              <a:srgbClr val="0630E0"/>
            </a:solidFill>
            <a:prstDash val="dashDot"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0630E0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1.</a:t>
            </a:r>
            <a:r>
              <a:rPr lang="th-TH" sz="3200" b="1" dirty="0" smtClean="0">
                <a:solidFill>
                  <a:srgbClr val="0630E0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 ระบบไฟฟ้ากระแสตรง </a:t>
            </a:r>
            <a:r>
              <a:rPr lang="en-US" sz="3200" b="1" dirty="0" smtClean="0">
                <a:solidFill>
                  <a:srgbClr val="0630E0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(DC)</a:t>
            </a:r>
            <a:r>
              <a:rPr lang="th-TH" sz="3200" b="1" dirty="0" smtClean="0">
                <a:solidFill>
                  <a:srgbClr val="0630E0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  </a:t>
            </a:r>
            <a:endParaRPr lang="en-US" sz="3200" dirty="0" smtClean="0">
              <a:solidFill>
                <a:srgbClr val="0630E0"/>
              </a:solidFill>
              <a:latin typeface="TH Niramit AS" panose="02000506000000020004" pitchFamily="2" charset="-34"/>
              <a:cs typeface="TH Niramit AS" panose="02000506000000020004" pitchFamily="2" charset="-34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716016" y="4223990"/>
            <a:ext cx="3960439" cy="1077218"/>
          </a:xfrm>
          <a:prstGeom prst="rect">
            <a:avLst/>
          </a:prstGeom>
          <a:noFill/>
          <a:ln w="38100">
            <a:solidFill>
              <a:srgbClr val="CC00FF"/>
            </a:solidFill>
            <a:prstDash val="dash"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CC00FF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2</a:t>
            </a:r>
            <a:r>
              <a:rPr lang="en-US" sz="3200" b="1" dirty="0" smtClean="0">
                <a:solidFill>
                  <a:srgbClr val="CC00FF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.</a:t>
            </a:r>
            <a:r>
              <a:rPr lang="th-TH" sz="3200" b="1" dirty="0" smtClean="0">
                <a:solidFill>
                  <a:srgbClr val="CC00FF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 ระบบไฟฟ้ากระแสสลับ </a:t>
            </a:r>
            <a:r>
              <a:rPr lang="en-US" sz="3200" b="1" dirty="0" smtClean="0">
                <a:solidFill>
                  <a:srgbClr val="CC00FF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(AC)</a:t>
            </a:r>
            <a:r>
              <a:rPr lang="th-TH" sz="3200" b="1" dirty="0" smtClean="0">
                <a:solidFill>
                  <a:srgbClr val="CC00FF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  </a:t>
            </a:r>
            <a:endParaRPr lang="en-US" sz="3200" dirty="0" smtClean="0">
              <a:solidFill>
                <a:srgbClr val="CC00FF"/>
              </a:solidFill>
              <a:latin typeface="TH Niramit AS" panose="02000506000000020004" pitchFamily="2" charset="-34"/>
              <a:cs typeface="TH Niramit AS" panose="02000506000000020004" pitchFamily="2" charset="-34"/>
            </a:endParaRPr>
          </a:p>
        </p:txBody>
      </p:sp>
      <p:sp>
        <p:nvSpPr>
          <p:cNvPr id="5" name="ลูกศรโค้ง 4"/>
          <p:cNvSpPr/>
          <p:nvPr/>
        </p:nvSpPr>
        <p:spPr>
          <a:xfrm rot="5400000">
            <a:off x="5818493" y="3091317"/>
            <a:ext cx="864095" cy="1107413"/>
          </a:xfrm>
          <a:prstGeom prst="ben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solidFill>
                <a:prstClr val="white"/>
              </a:solidFill>
            </a:endParaRPr>
          </a:p>
        </p:txBody>
      </p:sp>
      <p:sp>
        <p:nvSpPr>
          <p:cNvPr id="25" name="ลูกศรโค้ง 24"/>
          <p:cNvSpPr/>
          <p:nvPr/>
        </p:nvSpPr>
        <p:spPr>
          <a:xfrm rot="5400000" flipV="1">
            <a:off x="1930064" y="3118610"/>
            <a:ext cx="864095" cy="1052827"/>
          </a:xfrm>
          <a:prstGeom prst="ben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solidFill>
                <a:prstClr val="white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635896" y="3060248"/>
            <a:ext cx="1345133" cy="584775"/>
          </a:xfrm>
          <a:prstGeom prst="rect">
            <a:avLst/>
          </a:prstGeom>
          <a:noFill/>
          <a:ln w="38100">
            <a:solidFill>
              <a:srgbClr val="FF0000"/>
            </a:solidFill>
            <a:prstDash val="dash"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C00000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2 </a:t>
            </a:r>
            <a:r>
              <a:rPr lang="th-TH" sz="3200" b="1" dirty="0" smtClean="0">
                <a:solidFill>
                  <a:srgbClr val="C00000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ชนิด   </a:t>
            </a:r>
            <a:endParaRPr lang="en-US" sz="3200" dirty="0" smtClean="0">
              <a:solidFill>
                <a:srgbClr val="C00000"/>
              </a:solidFill>
              <a:latin typeface="TH Niramit AS" panose="02000506000000020004" pitchFamily="2" charset="-34"/>
              <a:cs typeface="TH Niramit AS" panose="02000506000000020004" pitchFamily="2" charset="-34"/>
            </a:endParaRPr>
          </a:p>
        </p:txBody>
      </p:sp>
      <p:sp>
        <p:nvSpPr>
          <p:cNvPr id="13" name="สี่เหลี่ยมมุมมน 8"/>
          <p:cNvSpPr/>
          <p:nvPr/>
        </p:nvSpPr>
        <p:spPr>
          <a:xfrm>
            <a:off x="2572389" y="619795"/>
            <a:ext cx="3472146" cy="648966"/>
          </a:xfrm>
          <a:prstGeom prst="roundRect">
            <a:avLst/>
          </a:prstGeom>
          <a:gradFill flip="none" rotWithShape="1">
            <a:gsLst>
              <a:gs pos="0">
                <a:srgbClr val="00CC00">
                  <a:shade val="30000"/>
                  <a:satMod val="115000"/>
                </a:srgbClr>
              </a:gs>
              <a:gs pos="50000">
                <a:srgbClr val="00CC00">
                  <a:shade val="67500"/>
                  <a:satMod val="115000"/>
                </a:srgbClr>
              </a:gs>
              <a:gs pos="100000">
                <a:srgbClr val="00CC00">
                  <a:shade val="100000"/>
                  <a:satMod val="115000"/>
                </a:srgbClr>
              </a:gs>
            </a:gsLst>
            <a:lin ang="18900000" scaled="1"/>
            <a:tileRect/>
          </a:gradFill>
          <a:ln>
            <a:solidFill>
              <a:schemeClr val="accent6">
                <a:lumMod val="40000"/>
                <a:lumOff val="60000"/>
              </a:schemeClr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  <a:outerShdw blurRad="50800" dist="38100" dir="13500000" algn="br" rotWithShape="0">
              <a:prstClr val="black">
                <a:alpha val="40000"/>
              </a:prstClr>
            </a:outerShdw>
            <a:reflection blurRad="6350" stA="50000" endA="275" endPos="40000" dist="101600" dir="5400000" sy="-100000" algn="bl" rotWithShape="0"/>
            <a:softEdge rad="31750"/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th-TH" sz="36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Niramit AS" panose="02000506000000020004" pitchFamily="2" charset="-34"/>
              <a:cs typeface="TH Niramit AS" panose="02000506000000020004" pitchFamily="2" charset="-34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th-TH" sz="14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Niramit AS" panose="02000506000000020004" pitchFamily="2" charset="-34"/>
              <a:cs typeface="TH Niramit AS" panose="02000506000000020004" pitchFamily="2" charset="-34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th-TH" sz="3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Niramit AS" panose="02000506000000020004" pitchFamily="2" charset="-34"/>
                <a:cs typeface="TH Niramit AS" panose="02000506000000020004" pitchFamily="2" charset="-34"/>
              </a:rPr>
              <a:t>ชนิด</a:t>
            </a:r>
            <a:r>
              <a:rPr lang="th-TH" sz="3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Niramit AS" panose="02000506000000020004" pitchFamily="2" charset="-34"/>
                <a:cs typeface="TH Niramit AS" panose="02000506000000020004" pitchFamily="2" charset="-34"/>
              </a:rPr>
              <a:t>ของระบบไฟฟ้า </a:t>
            </a:r>
            <a:endParaRPr lang="th-TH" sz="36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Niramit AS" panose="02000506000000020004" pitchFamily="2" charset="-34"/>
              <a:cs typeface="TH Niramit AS" panose="02000506000000020004" pitchFamily="2" charset="-34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th-TH" sz="44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Niramit AS" panose="02000506000000020004" pitchFamily="2" charset="-34"/>
              <a:cs typeface="TH Niramit AS" panose="02000506000000020004" pitchFamily="2" charset="-34"/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8" grpId="0" animBg="1"/>
      <p:bldP spid="19" grpId="0" animBg="1"/>
      <p:bldP spid="5" grpId="0" animBg="1"/>
      <p:bldP spid="25" grpId="0" animBg="1"/>
      <p:bldP spid="10" grpId="0" animBg="1"/>
      <p:bldP spid="1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8" name="AutoShape 18"/>
          <p:cNvSpPr>
            <a:spLocks noChangeArrowheads="1"/>
          </p:cNvSpPr>
          <p:nvPr/>
        </p:nvSpPr>
        <p:spPr bwMode="auto">
          <a:xfrm>
            <a:off x="180975" y="1438312"/>
            <a:ext cx="8748713" cy="4752975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FFCC"/>
              </a:gs>
              <a:gs pos="100000">
                <a:schemeClr val="tx2">
                  <a:alpha val="74001"/>
                </a:schemeClr>
              </a:gs>
            </a:gsLst>
            <a:lin ang="5400000" scaled="1"/>
          </a:gradFill>
          <a:ln w="9525">
            <a:solidFill>
              <a:srgbClr val="CCECFF"/>
            </a:solidFill>
            <a:rou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th-TH" dirty="0">
              <a:solidFill>
                <a:prstClr val="white"/>
              </a:solidFill>
              <a:latin typeface="DBPraditBold" panose="02000000000000000000" pitchFamily="2" charset="-34"/>
              <a:cs typeface="DBPraditBold" panose="02000000000000000000" pitchFamily="2" charset="-34"/>
            </a:endParaRPr>
          </a:p>
        </p:txBody>
      </p:sp>
      <p:sp>
        <p:nvSpPr>
          <p:cNvPr id="102402" name="Line 2"/>
          <p:cNvSpPr>
            <a:spLocks noChangeShapeType="1"/>
          </p:cNvSpPr>
          <p:nvPr/>
        </p:nvSpPr>
        <p:spPr bwMode="auto">
          <a:xfrm>
            <a:off x="120650" y="908050"/>
            <a:ext cx="8915400" cy="0"/>
          </a:xfrm>
          <a:prstGeom prst="line">
            <a:avLst/>
          </a:prstGeom>
          <a:noFill/>
          <a:ln w="57150">
            <a:solidFill>
              <a:srgbClr val="FFFFCC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th-TH" b="1">
              <a:solidFill>
                <a:prstClr val="white"/>
              </a:solidFill>
              <a:latin typeface="Impact" panose="020B0806030902050204" pitchFamily="34" charset="0"/>
              <a:cs typeface="4803_Kwang_MD" panose="02000000000000000000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591780" y="1844824"/>
            <a:ext cx="3456383" cy="1077218"/>
          </a:xfrm>
          <a:prstGeom prst="rect">
            <a:avLst/>
          </a:prstGeom>
          <a:noFill/>
          <a:ln w="38100">
            <a:solidFill>
              <a:srgbClr val="0630E0"/>
            </a:solidFill>
            <a:prstDash val="dashDot"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0630E0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1.</a:t>
            </a:r>
            <a:r>
              <a:rPr lang="th-TH" sz="3200" b="1" dirty="0" smtClean="0">
                <a:solidFill>
                  <a:srgbClr val="0630E0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 ระบบไฟฟ้ากระแสตรง </a:t>
            </a:r>
            <a:r>
              <a:rPr lang="en-US" sz="3200" b="1" dirty="0" smtClean="0">
                <a:solidFill>
                  <a:srgbClr val="0630E0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(DC)</a:t>
            </a:r>
            <a:r>
              <a:rPr lang="th-TH" sz="3200" b="1" dirty="0" smtClean="0">
                <a:solidFill>
                  <a:srgbClr val="0630E0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  </a:t>
            </a:r>
            <a:endParaRPr lang="en-US" sz="3200" dirty="0" smtClean="0">
              <a:solidFill>
                <a:srgbClr val="0630E0"/>
              </a:solidFill>
              <a:latin typeface="TH Niramit AS" panose="02000506000000020004" pitchFamily="2" charset="-34"/>
              <a:cs typeface="TH Niramit AS" panose="02000506000000020004" pitchFamily="2" charset="-34"/>
            </a:endParaRPr>
          </a:p>
        </p:txBody>
      </p:sp>
      <p:pic>
        <p:nvPicPr>
          <p:cNvPr id="2" name="รูปภาพ 1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3059937"/>
            <a:ext cx="2770592" cy="188123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รูปภาพ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0741" y="3176156"/>
            <a:ext cx="2701659" cy="162099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5" name="TextBox 14"/>
          <p:cNvSpPr txBox="1"/>
          <p:nvPr/>
        </p:nvSpPr>
        <p:spPr>
          <a:xfrm>
            <a:off x="249609" y="5004465"/>
            <a:ext cx="46805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-</a:t>
            </a:r>
            <a:r>
              <a:rPr lang="th-TH" sz="3200" b="1" dirty="0" smtClean="0">
                <a:solidFill>
                  <a:srgbClr val="FF0000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 จากเซลล์เคมีไฟฟ้า </a:t>
            </a:r>
            <a:r>
              <a:rPr lang="en-US" sz="3200" b="1" dirty="0" smtClean="0">
                <a:solidFill>
                  <a:srgbClr val="FF0000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(Battery)</a:t>
            </a:r>
            <a:endParaRPr lang="en-US" sz="3200" dirty="0" smtClean="0">
              <a:solidFill>
                <a:srgbClr val="FF0000"/>
              </a:solidFill>
              <a:latin typeface="TH Niramit AS" panose="02000506000000020004" pitchFamily="2" charset="-34"/>
              <a:cs typeface="TH Niramit AS" panose="02000506000000020004" pitchFamily="2" charset="-34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932040" y="5004465"/>
            <a:ext cx="46805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-</a:t>
            </a:r>
            <a:r>
              <a:rPr lang="th-TH" sz="3200" b="1" dirty="0" smtClean="0">
                <a:solidFill>
                  <a:srgbClr val="FF0000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 จากเซลล์สุริยะ </a:t>
            </a:r>
            <a:r>
              <a:rPr lang="en-US" sz="3200" b="1" dirty="0" smtClean="0">
                <a:solidFill>
                  <a:srgbClr val="FF0000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(Solar cell)</a:t>
            </a:r>
            <a:endParaRPr lang="en-US" sz="3200" dirty="0" smtClean="0">
              <a:solidFill>
                <a:srgbClr val="FF0000"/>
              </a:solidFill>
              <a:latin typeface="TH Niramit AS" panose="02000506000000020004" pitchFamily="2" charset="-34"/>
              <a:cs typeface="TH Niramit AS" panose="02000506000000020004" pitchFamily="2" charset="-34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589869" y="5759239"/>
            <a:ext cx="46805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3200" b="1" u="sng" dirty="0" smtClean="0">
                <a:solidFill>
                  <a:srgbClr val="FF0000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ข้อสังเกต</a:t>
            </a:r>
            <a:r>
              <a:rPr lang="th-TH" sz="3200" b="1" dirty="0" smtClean="0">
                <a:solidFill>
                  <a:srgbClr val="FF0000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 </a:t>
            </a:r>
            <a:r>
              <a:rPr lang="th-TH" sz="3200" b="1" dirty="0" smtClean="0">
                <a:solidFill>
                  <a:srgbClr val="0630E0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มีขั้ว </a:t>
            </a:r>
            <a:r>
              <a:rPr lang="th-TH" sz="3200" b="1" dirty="0" smtClean="0">
                <a:solidFill>
                  <a:srgbClr val="FF0000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บวก</a:t>
            </a:r>
            <a:r>
              <a:rPr lang="en-US" sz="3200" b="1" dirty="0" smtClean="0">
                <a:solidFill>
                  <a:srgbClr val="FF0000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(+),</a:t>
            </a:r>
            <a:r>
              <a:rPr lang="th-TH" sz="3200" b="1" dirty="0" smtClean="0">
                <a:solidFill>
                  <a:schemeClr val="bg1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ลบ</a:t>
            </a:r>
            <a:r>
              <a:rPr lang="en-US" sz="3200" b="1" dirty="0" smtClean="0">
                <a:solidFill>
                  <a:schemeClr val="bg1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(-)</a:t>
            </a:r>
            <a:endParaRPr lang="en-US" sz="3200" dirty="0" smtClean="0">
              <a:solidFill>
                <a:schemeClr val="bg1"/>
              </a:solidFill>
              <a:latin typeface="TH Niramit AS" panose="02000506000000020004" pitchFamily="2" charset="-34"/>
              <a:cs typeface="TH Niramit AS" panose="02000506000000020004" pitchFamily="2" charset="-34"/>
            </a:endParaRPr>
          </a:p>
        </p:txBody>
      </p:sp>
      <p:sp>
        <p:nvSpPr>
          <p:cNvPr id="19" name="สี่เหลี่ยมมุมมน 8"/>
          <p:cNvSpPr/>
          <p:nvPr/>
        </p:nvSpPr>
        <p:spPr>
          <a:xfrm>
            <a:off x="2563607" y="619794"/>
            <a:ext cx="3472146" cy="648966"/>
          </a:xfrm>
          <a:prstGeom prst="roundRect">
            <a:avLst/>
          </a:prstGeom>
          <a:gradFill flip="none" rotWithShape="1">
            <a:gsLst>
              <a:gs pos="0">
                <a:srgbClr val="00CC00">
                  <a:shade val="30000"/>
                  <a:satMod val="115000"/>
                </a:srgbClr>
              </a:gs>
              <a:gs pos="50000">
                <a:srgbClr val="00CC00">
                  <a:shade val="67500"/>
                  <a:satMod val="115000"/>
                </a:srgbClr>
              </a:gs>
              <a:gs pos="100000">
                <a:srgbClr val="00CC00">
                  <a:shade val="100000"/>
                  <a:satMod val="115000"/>
                </a:srgbClr>
              </a:gs>
            </a:gsLst>
            <a:lin ang="18900000" scaled="1"/>
            <a:tileRect/>
          </a:gradFill>
          <a:ln>
            <a:solidFill>
              <a:schemeClr val="accent6">
                <a:lumMod val="40000"/>
                <a:lumOff val="60000"/>
              </a:schemeClr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  <a:outerShdw blurRad="50800" dist="38100" dir="13500000" algn="br" rotWithShape="0">
              <a:prstClr val="black">
                <a:alpha val="40000"/>
              </a:prstClr>
            </a:outerShdw>
            <a:reflection blurRad="6350" stA="50000" endA="275" endPos="40000" dist="101600" dir="5400000" sy="-100000" algn="bl" rotWithShape="0"/>
            <a:softEdge rad="31750"/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th-TH" sz="36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Niramit AS" panose="02000506000000020004" pitchFamily="2" charset="-34"/>
              <a:cs typeface="TH Niramit AS" panose="02000506000000020004" pitchFamily="2" charset="-34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th-TH" sz="14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Niramit AS" panose="02000506000000020004" pitchFamily="2" charset="-34"/>
              <a:cs typeface="TH Niramit AS" panose="02000506000000020004" pitchFamily="2" charset="-34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th-TH" sz="3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Niramit AS" panose="02000506000000020004" pitchFamily="2" charset="-34"/>
                <a:cs typeface="TH Niramit AS" panose="02000506000000020004" pitchFamily="2" charset="-34"/>
              </a:rPr>
              <a:t>ชนิด</a:t>
            </a:r>
            <a:r>
              <a:rPr lang="th-TH" sz="3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Niramit AS" panose="02000506000000020004" pitchFamily="2" charset="-34"/>
                <a:cs typeface="TH Niramit AS" panose="02000506000000020004" pitchFamily="2" charset="-34"/>
              </a:rPr>
              <a:t>ของระบบไฟฟ้า </a:t>
            </a:r>
            <a:endParaRPr lang="th-TH" sz="36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Niramit AS" panose="02000506000000020004" pitchFamily="2" charset="-34"/>
              <a:cs typeface="TH Niramit AS" panose="02000506000000020004" pitchFamily="2" charset="-34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th-TH" sz="44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Niramit AS" panose="02000506000000020004" pitchFamily="2" charset="-34"/>
              <a:cs typeface="TH Niramit AS" panose="02000506000000020004" pitchFamily="2" charset="-34"/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5" grpId="0"/>
      <p:bldP spid="16" grpId="0"/>
      <p:bldP spid="13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ไหลเวียน">
  <a:themeElements>
    <a:clrScheme name="ไหลเวียน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ไหลเวียน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ไหลเวียน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ชุดรูปแบบของ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ไหลเวียน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ppt/theme/themeOverride2.xml><?xml version="1.0" encoding="utf-8"?>
<a:themeOverride xmlns:a="http://schemas.openxmlformats.org/drawingml/2006/main">
  <a:clrScheme name="ไหลเวียน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2197</Words>
  <Application>WPS Presentation</Application>
  <PresentationFormat>นำเสนอทางหน้าจอ (4:3)</PresentationFormat>
  <Paragraphs>212</Paragraphs>
  <Slides>13</Slides>
  <Notes>13</Notes>
  <HiddenSlides>0</HiddenSlides>
  <MMClips>0</MMClips>
  <ScaleCrop>false</ScaleCrop>
  <HeadingPairs>
    <vt:vector size="6" baseType="variant">
      <vt:variant>
        <vt:lpstr>已用的字体</vt:lpstr>
      </vt:variant>
      <vt:variant>
        <vt:i4>19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13</vt:i4>
      </vt:variant>
    </vt:vector>
  </HeadingPairs>
  <TitlesOfParts>
    <vt:vector size="33" baseType="lpstr">
      <vt:lpstr>Arial</vt:lpstr>
      <vt:lpstr>SimSun</vt:lpstr>
      <vt:lpstr>Wingdings</vt:lpstr>
      <vt:lpstr>Calibri</vt:lpstr>
      <vt:lpstr>4803_Kwang_MD</vt:lpstr>
      <vt:lpstr>Cordia New</vt:lpstr>
      <vt:lpstr>Constantia</vt:lpstr>
      <vt:lpstr>Wingdings 2</vt:lpstr>
      <vt:lpstr>DBPraditBold</vt:lpstr>
      <vt:lpstr>Impact</vt:lpstr>
      <vt:lpstr>TH Niramit AS</vt:lpstr>
      <vt:lpstr>AngsanaUPC</vt:lpstr>
      <vt:lpstr>TH SarabunPSK</vt:lpstr>
      <vt:lpstr>Angsana New</vt:lpstr>
      <vt:lpstr>Microsoft YaHei</vt:lpstr>
      <vt:lpstr>TH Sarabun PSK</vt:lpstr>
      <vt:lpstr>Arial Unicode MS</vt:lpstr>
      <vt:lpstr>Browallia New</vt:lpstr>
      <vt:lpstr>32 pages</vt:lpstr>
      <vt:lpstr>ไหลเวียน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Update24h.Com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งานนำเสนอ PowerPoint</dc:title>
  <dc:creator>Member of Update24h</dc:creator>
  <cp:lastModifiedBy>com</cp:lastModifiedBy>
  <cp:revision>366</cp:revision>
  <dcterms:created xsi:type="dcterms:W3CDTF">2012-06-10T09:36:00Z</dcterms:created>
  <dcterms:modified xsi:type="dcterms:W3CDTF">2024-08-05T03:23:27Z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10D1F54605094C6B95A5B5DFB5827C10_13</vt:lpwstr>
  </property>
  <property fmtid="{D5CDD505-2E9C-101B-9397-08002B2CF9AE}" pid="3" name="KSOProductBuildVer">
    <vt:lpwstr>1054-12.2.0.17119</vt:lpwstr>
  </property>
</Properties>
</file>