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69" r:id="rId6"/>
    <p:sldId id="270" r:id="rId7"/>
    <p:sldId id="259" r:id="rId8"/>
    <p:sldId id="262" r:id="rId9"/>
    <p:sldId id="260" r:id="rId10"/>
    <p:sldId id="261" r:id="rId11"/>
    <p:sldId id="267" r:id="rId12"/>
    <p:sldId id="268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321C7-C6AA-4B71-9009-675A620336F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56CEF965-956C-4442-9BD9-ADF3420E7FD6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ผลิตไฟฟ้าจากแสงอาทิตย์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B1F7F56-6F0A-4F4A-85C4-C3DDC4B8F099}" cxnId="{F5C6852E-57E4-4C05-B88F-DAC039F9CE56}" type="par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286C54D-51D0-431B-B33E-670FF4C929A8}" cxnId="{F5C6852E-57E4-4C05-B88F-DAC039F9CE56}" type="sibTrans">
      <dgm:prSet custT="1"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F4D96A-75E3-4BE7-AE8F-4EEACEA50CD4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แผงเซลล์แสงอาทิตย์รับแสงแดด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9C9549-370B-4917-83DF-53E0992B2400}" cxnId="{6369DB20-7F70-4352-A66C-D7878A9C15BD}" type="par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6B750D-9482-40CD-834D-886F9BB6F064}" cxnId="{6369DB20-7F70-4352-A66C-D7878A9C15BD}" type="sibTrans">
      <dgm:prSet custT="1"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EDD6A2-C845-446A-8824-B1E16A741B3B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เปลี่ยนเป็นไฟฟ้ากระแสตรง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(DC)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B5892D-B28F-430F-A3C4-534A878DF779}" cxnId="{294348A1-924B-45FE-9EF5-031791140585}" type="par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915AD0-E1A2-4457-9522-4889E0599E20}" cxnId="{294348A1-924B-45FE-9EF5-031791140585}" type="sibTrans">
      <dgm:prSet custT="1"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58B0E92-17AD-45C4-BF3E-6B3634F72F32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ผ่านอุปกรณ์แปลงกระแสไฟฟ้า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(Inverter)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8787894-CCD5-4FFD-846E-50C786107943}" cxnId="{32021F8E-A3D0-4F4F-9C53-4C8937B177F4}" type="par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891D4A-949F-4205-9B89-28209848BC3F}" cxnId="{32021F8E-A3D0-4F4F-9C53-4C8937B177F4}" type="sibTrans">
      <dgm:prSet custT="1"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E28AE0-428E-416D-8C30-C179583243E0}">
      <dgm:prSet phldrT="[Text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กระแสสลับ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(AC) </a:t>
          </a: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เพื่อใช้ในบ้าน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7B871B5-DE14-40AE-80AB-EC0290556111}" cxnId="{871508B1-A8BE-42E3-9DEF-ECC268B26884}" type="par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6197ED-C37B-497C-B344-CA3CAD3F79BC}" cxnId="{871508B1-A8BE-42E3-9DEF-ECC268B26884}" type="sibTrans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F83662-5668-41F0-A3FF-B0C6FE4B0910}" type="pres">
      <dgm:prSet presAssocID="{F8B321C7-C6AA-4B71-9009-675A620336FE}" presName="linearFlow" presStyleCnt="0">
        <dgm:presLayoutVars>
          <dgm:resizeHandles val="exact"/>
        </dgm:presLayoutVars>
      </dgm:prSet>
      <dgm:spPr/>
    </dgm:pt>
    <dgm:pt modelId="{32D83E67-3798-495D-9F74-E04ED58483DA}" type="pres">
      <dgm:prSet presAssocID="{56CEF965-956C-4442-9BD9-ADF3420E7FD6}" presName="node" presStyleLbl="node1" presStyleIdx="0" presStyleCnt="5" custLinFactNeighborY="-229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1E108A-4280-4181-8448-0BACFB2A3939}" type="pres">
      <dgm:prSet presAssocID="{9286C54D-51D0-431B-B33E-670FF4C929A8}" presName="sibTrans" presStyleLbl="sibTrans2D1" presStyleIdx="0" presStyleCnt="4"/>
      <dgm:spPr/>
      <dgm:t>
        <a:bodyPr/>
        <a:lstStyle/>
        <a:p>
          <a:endParaRPr lang="th-TH"/>
        </a:p>
      </dgm:t>
    </dgm:pt>
    <dgm:pt modelId="{6EA52918-6A58-4419-BAAC-C3EFD0345E56}" type="pres">
      <dgm:prSet presAssocID="{9286C54D-51D0-431B-B33E-670FF4C929A8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705933D9-C26E-4CC1-8C5C-C2B98F8678FE}" type="pres">
      <dgm:prSet presAssocID="{5BF4D96A-75E3-4BE7-AE8F-4EEACEA50C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BD384F-1859-43E2-B3E8-47A087698363}" type="pres">
      <dgm:prSet presAssocID="{1F6B750D-9482-40CD-834D-886F9BB6F064}" presName="sibTrans" presStyleLbl="sibTrans2D1" presStyleIdx="1" presStyleCnt="4"/>
      <dgm:spPr/>
      <dgm:t>
        <a:bodyPr/>
        <a:lstStyle/>
        <a:p>
          <a:endParaRPr lang="th-TH"/>
        </a:p>
      </dgm:t>
    </dgm:pt>
    <dgm:pt modelId="{D5D8FCF3-001B-4014-AA44-C319EB544295}" type="pres">
      <dgm:prSet presAssocID="{1F6B750D-9482-40CD-834D-886F9BB6F064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52C23048-E2E1-447E-AFBE-75603235C565}" type="pres">
      <dgm:prSet presAssocID="{DFEDD6A2-C845-446A-8824-B1E16A741B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1B0C4D-0631-4503-A911-5224BD5CA11A}" type="pres">
      <dgm:prSet presAssocID="{B6915AD0-E1A2-4457-9522-4889E0599E20}" presName="sibTrans" presStyleLbl="sibTrans2D1" presStyleIdx="2" presStyleCnt="4"/>
      <dgm:spPr/>
      <dgm:t>
        <a:bodyPr/>
        <a:lstStyle/>
        <a:p>
          <a:endParaRPr lang="th-TH"/>
        </a:p>
      </dgm:t>
    </dgm:pt>
    <dgm:pt modelId="{FC87B7A9-7F1C-4AC7-B593-1067C38E11F5}" type="pres">
      <dgm:prSet presAssocID="{B6915AD0-E1A2-4457-9522-4889E0599E20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68497845-A025-4ADD-8897-F8CC6D6160E7}" type="pres">
      <dgm:prSet presAssocID="{858B0E92-17AD-45C4-BF3E-6B3634F72F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4BAA06-9219-4F36-A3BC-B77CBC1323BE}" type="pres">
      <dgm:prSet presAssocID="{87891D4A-949F-4205-9B89-28209848BC3F}" presName="sibTrans" presStyleLbl="sibTrans2D1" presStyleIdx="3" presStyleCnt="4"/>
      <dgm:spPr/>
      <dgm:t>
        <a:bodyPr/>
        <a:lstStyle/>
        <a:p>
          <a:endParaRPr lang="th-TH"/>
        </a:p>
      </dgm:t>
    </dgm:pt>
    <dgm:pt modelId="{44A704E2-7741-4407-8639-F71BC100ACF5}" type="pres">
      <dgm:prSet presAssocID="{87891D4A-949F-4205-9B89-28209848BC3F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1E2BEC68-B6BE-4AE7-883C-AF80C0DB2EFE}" type="pres">
      <dgm:prSet presAssocID="{45E28AE0-428E-416D-8C30-C179583243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94348A1-924B-45FE-9EF5-031791140585}" srcId="{F8B321C7-C6AA-4B71-9009-675A620336FE}" destId="{DFEDD6A2-C845-446A-8824-B1E16A741B3B}" srcOrd="2" destOrd="0" parTransId="{33B5892D-B28F-430F-A3C4-534A878DF779}" sibTransId="{B6915AD0-E1A2-4457-9522-4889E0599E20}"/>
    <dgm:cxn modelId="{D9C1D58F-8400-453E-A5F9-57863E53C68D}" type="presOf" srcId="{9286C54D-51D0-431B-B33E-670FF4C929A8}" destId="{F21E108A-4280-4181-8448-0BACFB2A3939}" srcOrd="0" destOrd="0" presId="urn:microsoft.com/office/officeart/2005/8/layout/process2"/>
    <dgm:cxn modelId="{7043DF01-88C1-48A8-9798-ACAC84D6BCDC}" type="presOf" srcId="{B6915AD0-E1A2-4457-9522-4889E0599E20}" destId="{FC87B7A9-7F1C-4AC7-B593-1067C38E11F5}" srcOrd="1" destOrd="0" presId="urn:microsoft.com/office/officeart/2005/8/layout/process2"/>
    <dgm:cxn modelId="{54DBBC5C-C3B9-4DCB-81AD-E61910FC3D92}" type="presOf" srcId="{45E28AE0-428E-416D-8C30-C179583243E0}" destId="{1E2BEC68-B6BE-4AE7-883C-AF80C0DB2EFE}" srcOrd="0" destOrd="0" presId="urn:microsoft.com/office/officeart/2005/8/layout/process2"/>
    <dgm:cxn modelId="{76E99617-EF47-4C99-B869-6920BE8B63BA}" type="presOf" srcId="{87891D4A-949F-4205-9B89-28209848BC3F}" destId="{AB4BAA06-9219-4F36-A3BC-B77CBC1323BE}" srcOrd="0" destOrd="0" presId="urn:microsoft.com/office/officeart/2005/8/layout/process2"/>
    <dgm:cxn modelId="{780CF351-45F4-41C4-8F07-643A9A944099}" type="presOf" srcId="{5BF4D96A-75E3-4BE7-AE8F-4EEACEA50CD4}" destId="{705933D9-C26E-4CC1-8C5C-C2B98F8678FE}" srcOrd="0" destOrd="0" presId="urn:microsoft.com/office/officeart/2005/8/layout/process2"/>
    <dgm:cxn modelId="{94A5CC58-A54B-4AAC-BB0B-09CF4CE6BE39}" type="presOf" srcId="{858B0E92-17AD-45C4-BF3E-6B3634F72F32}" destId="{68497845-A025-4ADD-8897-F8CC6D6160E7}" srcOrd="0" destOrd="0" presId="urn:microsoft.com/office/officeart/2005/8/layout/process2"/>
    <dgm:cxn modelId="{E35464F0-972A-461C-9A5C-47212A90EABC}" type="presOf" srcId="{9286C54D-51D0-431B-B33E-670FF4C929A8}" destId="{6EA52918-6A58-4419-BAAC-C3EFD0345E56}" srcOrd="1" destOrd="0" presId="urn:microsoft.com/office/officeart/2005/8/layout/process2"/>
    <dgm:cxn modelId="{871508B1-A8BE-42E3-9DEF-ECC268B26884}" srcId="{F8B321C7-C6AA-4B71-9009-675A620336FE}" destId="{45E28AE0-428E-416D-8C30-C179583243E0}" srcOrd="4" destOrd="0" parTransId="{A7B871B5-DE14-40AE-80AB-EC0290556111}" sibTransId="{E86197ED-C37B-497C-B344-CA3CAD3F79BC}"/>
    <dgm:cxn modelId="{244936DC-A327-4BD5-8E76-6612B34C13D2}" type="presOf" srcId="{B6915AD0-E1A2-4457-9522-4889E0599E20}" destId="{3C1B0C4D-0631-4503-A911-5224BD5CA11A}" srcOrd="0" destOrd="0" presId="urn:microsoft.com/office/officeart/2005/8/layout/process2"/>
    <dgm:cxn modelId="{713C0C1E-FC32-415C-8054-C7E3CC58FAE7}" type="presOf" srcId="{1F6B750D-9482-40CD-834D-886F9BB6F064}" destId="{D5D8FCF3-001B-4014-AA44-C319EB544295}" srcOrd="1" destOrd="0" presId="urn:microsoft.com/office/officeart/2005/8/layout/process2"/>
    <dgm:cxn modelId="{F5C6852E-57E4-4C05-B88F-DAC039F9CE56}" srcId="{F8B321C7-C6AA-4B71-9009-675A620336FE}" destId="{56CEF965-956C-4442-9BD9-ADF3420E7FD6}" srcOrd="0" destOrd="0" parTransId="{CB1F7F56-6F0A-4F4A-85C4-C3DDC4B8F099}" sibTransId="{9286C54D-51D0-431B-B33E-670FF4C929A8}"/>
    <dgm:cxn modelId="{63D824A0-AADB-493C-B550-137B6D3E74A7}" type="presOf" srcId="{F8B321C7-C6AA-4B71-9009-675A620336FE}" destId="{07F83662-5668-41F0-A3FF-B0C6FE4B0910}" srcOrd="0" destOrd="0" presId="urn:microsoft.com/office/officeart/2005/8/layout/process2"/>
    <dgm:cxn modelId="{32021F8E-A3D0-4F4F-9C53-4C8937B177F4}" srcId="{F8B321C7-C6AA-4B71-9009-675A620336FE}" destId="{858B0E92-17AD-45C4-BF3E-6B3634F72F32}" srcOrd="3" destOrd="0" parTransId="{68787894-CCD5-4FFD-846E-50C786107943}" sibTransId="{87891D4A-949F-4205-9B89-28209848BC3F}"/>
    <dgm:cxn modelId="{1ED4C476-F99F-4979-817F-F9C6A0AA4F41}" type="presOf" srcId="{87891D4A-949F-4205-9B89-28209848BC3F}" destId="{44A704E2-7741-4407-8639-F71BC100ACF5}" srcOrd="1" destOrd="0" presId="urn:microsoft.com/office/officeart/2005/8/layout/process2"/>
    <dgm:cxn modelId="{22ABA3A7-706F-486D-B028-FAB15D22761E}" type="presOf" srcId="{1F6B750D-9482-40CD-834D-886F9BB6F064}" destId="{61BD384F-1859-43E2-B3E8-47A087698363}" srcOrd="0" destOrd="0" presId="urn:microsoft.com/office/officeart/2005/8/layout/process2"/>
    <dgm:cxn modelId="{6369DB20-7F70-4352-A66C-D7878A9C15BD}" srcId="{F8B321C7-C6AA-4B71-9009-675A620336FE}" destId="{5BF4D96A-75E3-4BE7-AE8F-4EEACEA50CD4}" srcOrd="1" destOrd="0" parTransId="{329C9549-370B-4917-83DF-53E0992B2400}" sibTransId="{1F6B750D-9482-40CD-834D-886F9BB6F064}"/>
    <dgm:cxn modelId="{331D02F9-9EED-4C2E-9A8E-83AB181E771D}" type="presOf" srcId="{DFEDD6A2-C845-446A-8824-B1E16A741B3B}" destId="{52C23048-E2E1-447E-AFBE-75603235C565}" srcOrd="0" destOrd="0" presId="urn:microsoft.com/office/officeart/2005/8/layout/process2"/>
    <dgm:cxn modelId="{EFEDDC44-6A90-4D84-B330-BC7A3B1D3DFB}" type="presOf" srcId="{56CEF965-956C-4442-9BD9-ADF3420E7FD6}" destId="{32D83E67-3798-495D-9F74-E04ED58483DA}" srcOrd="0" destOrd="0" presId="urn:microsoft.com/office/officeart/2005/8/layout/process2"/>
    <dgm:cxn modelId="{937DFCB7-0EB5-4903-89AF-6662D7C65ABD}" type="presParOf" srcId="{07F83662-5668-41F0-A3FF-B0C6FE4B0910}" destId="{32D83E67-3798-495D-9F74-E04ED58483DA}" srcOrd="0" destOrd="0" presId="urn:microsoft.com/office/officeart/2005/8/layout/process2"/>
    <dgm:cxn modelId="{BA7461B3-3372-468A-94C9-8F29CA57255C}" type="presParOf" srcId="{07F83662-5668-41F0-A3FF-B0C6FE4B0910}" destId="{F21E108A-4280-4181-8448-0BACFB2A3939}" srcOrd="1" destOrd="0" presId="urn:microsoft.com/office/officeart/2005/8/layout/process2"/>
    <dgm:cxn modelId="{439176EA-2C45-419D-B3BB-D13A7137EA1E}" type="presParOf" srcId="{F21E108A-4280-4181-8448-0BACFB2A3939}" destId="{6EA52918-6A58-4419-BAAC-C3EFD0345E56}" srcOrd="0" destOrd="0" presId="urn:microsoft.com/office/officeart/2005/8/layout/process2"/>
    <dgm:cxn modelId="{6893C389-C9A0-4773-9783-2878EF630390}" type="presParOf" srcId="{07F83662-5668-41F0-A3FF-B0C6FE4B0910}" destId="{705933D9-C26E-4CC1-8C5C-C2B98F8678FE}" srcOrd="2" destOrd="0" presId="urn:microsoft.com/office/officeart/2005/8/layout/process2"/>
    <dgm:cxn modelId="{55E2DDB1-B20F-4638-91B6-EAA1C8BF7D10}" type="presParOf" srcId="{07F83662-5668-41F0-A3FF-B0C6FE4B0910}" destId="{61BD384F-1859-43E2-B3E8-47A087698363}" srcOrd="3" destOrd="0" presId="urn:microsoft.com/office/officeart/2005/8/layout/process2"/>
    <dgm:cxn modelId="{A5EB1F8C-D792-4D17-A5D6-6CC5FA3A84E5}" type="presParOf" srcId="{61BD384F-1859-43E2-B3E8-47A087698363}" destId="{D5D8FCF3-001B-4014-AA44-C319EB544295}" srcOrd="0" destOrd="0" presId="urn:microsoft.com/office/officeart/2005/8/layout/process2"/>
    <dgm:cxn modelId="{F57C0419-E607-4005-94E3-E89C117092CF}" type="presParOf" srcId="{07F83662-5668-41F0-A3FF-B0C6FE4B0910}" destId="{52C23048-E2E1-447E-AFBE-75603235C565}" srcOrd="4" destOrd="0" presId="urn:microsoft.com/office/officeart/2005/8/layout/process2"/>
    <dgm:cxn modelId="{FD313831-1D51-4F3A-8128-AB91A7BA6163}" type="presParOf" srcId="{07F83662-5668-41F0-A3FF-B0C6FE4B0910}" destId="{3C1B0C4D-0631-4503-A911-5224BD5CA11A}" srcOrd="5" destOrd="0" presId="urn:microsoft.com/office/officeart/2005/8/layout/process2"/>
    <dgm:cxn modelId="{54982F19-EFE4-4E61-A3D1-601142749723}" type="presParOf" srcId="{3C1B0C4D-0631-4503-A911-5224BD5CA11A}" destId="{FC87B7A9-7F1C-4AC7-B593-1067C38E11F5}" srcOrd="0" destOrd="0" presId="urn:microsoft.com/office/officeart/2005/8/layout/process2"/>
    <dgm:cxn modelId="{04AAEA65-1D46-49C5-9515-639FCF5436B8}" type="presParOf" srcId="{07F83662-5668-41F0-A3FF-B0C6FE4B0910}" destId="{68497845-A025-4ADD-8897-F8CC6D6160E7}" srcOrd="6" destOrd="0" presId="urn:microsoft.com/office/officeart/2005/8/layout/process2"/>
    <dgm:cxn modelId="{B77D6540-B228-4B24-A976-61F1E56CF505}" type="presParOf" srcId="{07F83662-5668-41F0-A3FF-B0C6FE4B0910}" destId="{AB4BAA06-9219-4F36-A3BC-B77CBC1323BE}" srcOrd="7" destOrd="0" presId="urn:microsoft.com/office/officeart/2005/8/layout/process2"/>
    <dgm:cxn modelId="{82A6F20D-FEE3-4E27-A06A-D393E0A5D103}" type="presParOf" srcId="{AB4BAA06-9219-4F36-A3BC-B77CBC1323BE}" destId="{44A704E2-7741-4407-8639-F71BC100ACF5}" srcOrd="0" destOrd="0" presId="urn:microsoft.com/office/officeart/2005/8/layout/process2"/>
    <dgm:cxn modelId="{A561C60D-B23C-408A-B865-0B86198B5655}" type="presParOf" srcId="{07F83662-5668-41F0-A3FF-B0C6FE4B0910}" destId="{1E2BEC68-B6BE-4AE7-883C-AF80C0DB2EF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2488B-E425-45C6-8319-3F539DECC1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1305290-BA51-48F8-BD58-10FA078BC14D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แผงเซลล์แสงอาทิตย์บังแสงแดด ช่วยลดความร้อนของหลังคา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3FE809-2143-4136-9592-0EB222DCE6C2}" cxnId="{CCED33B8-09BE-414B-B105-AB591DA52F71}" type="par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0DB4BD-EFDE-4C91-8764-9A03154B146F}" cxnId="{CCED33B8-09BE-414B-B105-AB591DA52F71}" type="sib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E15951-47EA-473C-9B68-70DF2DF90B72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ช่วยลดค่าไฟฟ้า เนื่องจากสามารถผลิตไฟฟ้าใช้เองได้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8E415F-1F35-4CBA-84AE-DF9AD4EA1F8A}" cxnId="{C2BBCC64-73D3-408C-AEF9-A710E89034F3}" type="par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86FE04-B916-4062-9150-E83340D17FB5}" cxnId="{C2BBCC64-73D3-408C-AEF9-A710E89034F3}" type="sib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2A8E67-3C8D-419F-836E-56C345A0FCB6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ผลิตกระแสไฟฟ้าด้วยพลังงานหมุนเวียนที่สะอาด ไม่มีที่สิ้นสุด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B28A4E7-B7E0-44F5-A6D1-3ACD197F57DB}" cxnId="{7FD9F2F2-AA34-4DD9-AE91-018F50CE168C}" type="par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88EEB12-7829-40AC-A5C8-003240195079}" cxnId="{7FD9F2F2-AA34-4DD9-AE91-018F50CE168C}" type="sib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42273D-EE37-4F4E-B66A-53B3643A97C2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สร้างความมั่นคงทางด้านพลังงานให้แก่ประเทศชาติ และช่วยลดภาวะโลกร้อน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2F6B4E4-4D9B-4F8C-8914-3767F672D30B}" cxnId="{07938F3F-EF65-4BE0-8D0E-F4B8BD57CAC1}" type="par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C4634E-F879-4268-A8D4-849813DB63CC}" cxnId="{07938F3F-EF65-4BE0-8D0E-F4B8BD57CAC1}" type="sibTrans">
      <dgm:prSet/>
      <dgm:spPr/>
      <dgm:t>
        <a:bodyPr/>
        <a:lstStyle/>
        <a:p>
          <a:endParaRPr lang="th-TH" sz="3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5CF76A-6BEA-4184-A251-99CF605BB077}" type="pres">
      <dgm:prSet presAssocID="{AC02488B-E425-45C6-8319-3F539DECC1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3BC98E89-1786-448D-BDE5-86F546B53947}" type="pres">
      <dgm:prSet presAssocID="{AC02488B-E425-45C6-8319-3F539DECC188}" presName="Name1" presStyleCnt="0"/>
      <dgm:spPr/>
    </dgm:pt>
    <dgm:pt modelId="{BC87F61A-2ACC-4B37-AC60-3C4049939B62}" type="pres">
      <dgm:prSet presAssocID="{AC02488B-E425-45C6-8319-3F539DECC188}" presName="cycle" presStyleCnt="0"/>
      <dgm:spPr/>
    </dgm:pt>
    <dgm:pt modelId="{01841BE5-C38A-4267-91D6-1675095D47F8}" type="pres">
      <dgm:prSet presAssocID="{AC02488B-E425-45C6-8319-3F539DECC188}" presName="srcNode" presStyleLbl="node1" presStyleIdx="0" presStyleCnt="4"/>
      <dgm:spPr/>
    </dgm:pt>
    <dgm:pt modelId="{A738E7A9-977C-473D-8C6A-D58F897B2A94}" type="pres">
      <dgm:prSet presAssocID="{AC02488B-E425-45C6-8319-3F539DECC188}" presName="conn" presStyleLbl="parChTrans1D2" presStyleIdx="0" presStyleCnt="1"/>
      <dgm:spPr/>
      <dgm:t>
        <a:bodyPr/>
        <a:lstStyle/>
        <a:p>
          <a:endParaRPr lang="th-TH"/>
        </a:p>
      </dgm:t>
    </dgm:pt>
    <dgm:pt modelId="{696A9A56-D010-4349-A428-3F9DF2AE215D}" type="pres">
      <dgm:prSet presAssocID="{AC02488B-E425-45C6-8319-3F539DECC188}" presName="extraNode" presStyleLbl="node1" presStyleIdx="0" presStyleCnt="4"/>
      <dgm:spPr/>
    </dgm:pt>
    <dgm:pt modelId="{93C90117-C681-41EB-A900-B05FCCB5C7D9}" type="pres">
      <dgm:prSet presAssocID="{AC02488B-E425-45C6-8319-3F539DECC188}" presName="dstNode" presStyleLbl="node1" presStyleIdx="0" presStyleCnt="4"/>
      <dgm:spPr/>
    </dgm:pt>
    <dgm:pt modelId="{7D62008B-586D-428B-AE46-FEE0211A754A}" type="pres">
      <dgm:prSet presAssocID="{F1305290-BA51-48F8-BD58-10FA078BC14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247B8D-4466-44F6-8624-BF8F4C4157DF}" type="pres">
      <dgm:prSet presAssocID="{F1305290-BA51-48F8-BD58-10FA078BC14D}" presName="accent_1" presStyleCnt="0"/>
      <dgm:spPr/>
    </dgm:pt>
    <dgm:pt modelId="{01C77B0D-2002-4A4F-BA89-9CC9197BB726}" type="pres">
      <dgm:prSet presAssocID="{F1305290-BA51-48F8-BD58-10FA078BC14D}" presName="accentRepeatNode" presStyleLbl="solidFgAcc1" presStyleIdx="0" presStyleCnt="4"/>
      <dgm:spPr/>
    </dgm:pt>
    <dgm:pt modelId="{18564311-EA6C-413C-94C4-F48E5BCC060D}" type="pres">
      <dgm:prSet presAssocID="{09E15951-47EA-473C-9B68-70DF2DF90B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7B4D90-C500-4CE7-9F7C-7AA47364A779}" type="pres">
      <dgm:prSet presAssocID="{09E15951-47EA-473C-9B68-70DF2DF90B72}" presName="accent_2" presStyleCnt="0"/>
      <dgm:spPr/>
    </dgm:pt>
    <dgm:pt modelId="{339EDE1F-1B50-44EB-967C-3F13D5087B71}" type="pres">
      <dgm:prSet presAssocID="{09E15951-47EA-473C-9B68-70DF2DF90B72}" presName="accentRepeatNode" presStyleLbl="solidFgAcc1" presStyleIdx="1" presStyleCnt="4"/>
      <dgm:spPr/>
    </dgm:pt>
    <dgm:pt modelId="{E2BF3DD9-57E8-4A32-BDBB-AFD86892C653}" type="pres">
      <dgm:prSet presAssocID="{BC2A8E67-3C8D-419F-836E-56C345A0FCB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FFFC97-E83A-4A03-BA03-2A16F7F552B7}" type="pres">
      <dgm:prSet presAssocID="{BC2A8E67-3C8D-419F-836E-56C345A0FCB6}" presName="accent_3" presStyleCnt="0"/>
      <dgm:spPr/>
    </dgm:pt>
    <dgm:pt modelId="{40FF71E6-00EA-4C18-8149-5EE7715EF98A}" type="pres">
      <dgm:prSet presAssocID="{BC2A8E67-3C8D-419F-836E-56C345A0FCB6}" presName="accentRepeatNode" presStyleLbl="solidFgAcc1" presStyleIdx="2" presStyleCnt="4"/>
      <dgm:spPr/>
    </dgm:pt>
    <dgm:pt modelId="{B7979942-C175-439C-9F9F-3765FDACE0ED}" type="pres">
      <dgm:prSet presAssocID="{6242273D-EE37-4F4E-B66A-53B3643A97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2CAF2A-7207-4F2A-8A31-AE37592FFB84}" type="pres">
      <dgm:prSet presAssocID="{6242273D-EE37-4F4E-B66A-53B3643A97C2}" presName="accent_4" presStyleCnt="0"/>
      <dgm:spPr/>
    </dgm:pt>
    <dgm:pt modelId="{84602842-6977-4F0E-B8A1-9DC991F93361}" type="pres">
      <dgm:prSet presAssocID="{6242273D-EE37-4F4E-B66A-53B3643A97C2}" presName="accentRepeatNode" presStyleLbl="solidFgAcc1" presStyleIdx="3" presStyleCnt="4"/>
      <dgm:spPr/>
    </dgm:pt>
  </dgm:ptLst>
  <dgm:cxnLst>
    <dgm:cxn modelId="{CCED33B8-09BE-414B-B105-AB591DA52F71}" srcId="{AC02488B-E425-45C6-8319-3F539DECC188}" destId="{F1305290-BA51-48F8-BD58-10FA078BC14D}" srcOrd="0" destOrd="0" parTransId="{EE3FE809-2143-4136-9592-0EB222DCE6C2}" sibTransId="{310DB4BD-EFDE-4C91-8764-9A03154B146F}"/>
    <dgm:cxn modelId="{7F79CC28-7255-4CCD-9221-527D92990AB3}" type="presOf" srcId="{310DB4BD-EFDE-4C91-8764-9A03154B146F}" destId="{A738E7A9-977C-473D-8C6A-D58F897B2A94}" srcOrd="0" destOrd="0" presId="urn:microsoft.com/office/officeart/2008/layout/VerticalCurvedList"/>
    <dgm:cxn modelId="{C2BBCC64-73D3-408C-AEF9-A710E89034F3}" srcId="{AC02488B-E425-45C6-8319-3F539DECC188}" destId="{09E15951-47EA-473C-9B68-70DF2DF90B72}" srcOrd="1" destOrd="0" parTransId="{FC8E415F-1F35-4CBA-84AE-DF9AD4EA1F8A}" sibTransId="{2886FE04-B916-4062-9150-E83340D17FB5}"/>
    <dgm:cxn modelId="{07938F3F-EF65-4BE0-8D0E-F4B8BD57CAC1}" srcId="{AC02488B-E425-45C6-8319-3F539DECC188}" destId="{6242273D-EE37-4F4E-B66A-53B3643A97C2}" srcOrd="3" destOrd="0" parTransId="{12F6B4E4-4D9B-4F8C-8914-3767F672D30B}" sibTransId="{D8C4634E-F879-4268-A8D4-849813DB63CC}"/>
    <dgm:cxn modelId="{F3397FDA-089F-4EE5-AFE8-19E99F8BD4F6}" type="presOf" srcId="{09E15951-47EA-473C-9B68-70DF2DF90B72}" destId="{18564311-EA6C-413C-94C4-F48E5BCC060D}" srcOrd="0" destOrd="0" presId="urn:microsoft.com/office/officeart/2008/layout/VerticalCurvedList"/>
    <dgm:cxn modelId="{221C629E-F06F-45C2-B80F-06FA1C7AD7FD}" type="presOf" srcId="{BC2A8E67-3C8D-419F-836E-56C345A0FCB6}" destId="{E2BF3DD9-57E8-4A32-BDBB-AFD86892C653}" srcOrd="0" destOrd="0" presId="urn:microsoft.com/office/officeart/2008/layout/VerticalCurvedList"/>
    <dgm:cxn modelId="{979B7DE1-E745-4FE2-842F-89404610F2B1}" type="presOf" srcId="{AC02488B-E425-45C6-8319-3F539DECC188}" destId="{615CF76A-6BEA-4184-A251-99CF605BB077}" srcOrd="0" destOrd="0" presId="urn:microsoft.com/office/officeart/2008/layout/VerticalCurvedList"/>
    <dgm:cxn modelId="{E252FFAE-948C-4960-9443-6481BE8FFD8E}" type="presOf" srcId="{F1305290-BA51-48F8-BD58-10FA078BC14D}" destId="{7D62008B-586D-428B-AE46-FEE0211A754A}" srcOrd="0" destOrd="0" presId="urn:microsoft.com/office/officeart/2008/layout/VerticalCurvedList"/>
    <dgm:cxn modelId="{7BD1392A-A461-4856-B48A-0CA2A70203AA}" type="presOf" srcId="{6242273D-EE37-4F4E-B66A-53B3643A97C2}" destId="{B7979942-C175-439C-9F9F-3765FDACE0ED}" srcOrd="0" destOrd="0" presId="urn:microsoft.com/office/officeart/2008/layout/VerticalCurvedList"/>
    <dgm:cxn modelId="{7FD9F2F2-AA34-4DD9-AE91-018F50CE168C}" srcId="{AC02488B-E425-45C6-8319-3F539DECC188}" destId="{BC2A8E67-3C8D-419F-836E-56C345A0FCB6}" srcOrd="2" destOrd="0" parTransId="{8B28A4E7-B7E0-44F5-A6D1-3ACD197F57DB}" sibTransId="{A88EEB12-7829-40AC-A5C8-003240195079}"/>
    <dgm:cxn modelId="{0985CEE1-8C7D-4C8C-8780-6F3BA86BACAA}" type="presParOf" srcId="{615CF76A-6BEA-4184-A251-99CF605BB077}" destId="{3BC98E89-1786-448D-BDE5-86F546B53947}" srcOrd="0" destOrd="0" presId="urn:microsoft.com/office/officeart/2008/layout/VerticalCurvedList"/>
    <dgm:cxn modelId="{8B06AD7C-C823-403C-B048-2B03CEDEB1B7}" type="presParOf" srcId="{3BC98E89-1786-448D-BDE5-86F546B53947}" destId="{BC87F61A-2ACC-4B37-AC60-3C4049939B62}" srcOrd="0" destOrd="0" presId="urn:microsoft.com/office/officeart/2008/layout/VerticalCurvedList"/>
    <dgm:cxn modelId="{EEE7E8D7-CED9-4307-B8A8-2BD75D3F535C}" type="presParOf" srcId="{BC87F61A-2ACC-4B37-AC60-3C4049939B62}" destId="{01841BE5-C38A-4267-91D6-1675095D47F8}" srcOrd="0" destOrd="0" presId="urn:microsoft.com/office/officeart/2008/layout/VerticalCurvedList"/>
    <dgm:cxn modelId="{0DB0CBF4-D1A3-4105-ADAB-06BC29F2DF44}" type="presParOf" srcId="{BC87F61A-2ACC-4B37-AC60-3C4049939B62}" destId="{A738E7A9-977C-473D-8C6A-D58F897B2A94}" srcOrd="1" destOrd="0" presId="urn:microsoft.com/office/officeart/2008/layout/VerticalCurvedList"/>
    <dgm:cxn modelId="{F898C77B-3D60-4519-9AA2-BF811987DD2D}" type="presParOf" srcId="{BC87F61A-2ACC-4B37-AC60-3C4049939B62}" destId="{696A9A56-D010-4349-A428-3F9DF2AE215D}" srcOrd="2" destOrd="0" presId="urn:microsoft.com/office/officeart/2008/layout/VerticalCurvedList"/>
    <dgm:cxn modelId="{47DE71E6-4427-43AF-B989-3147D8CA2BB7}" type="presParOf" srcId="{BC87F61A-2ACC-4B37-AC60-3C4049939B62}" destId="{93C90117-C681-41EB-A900-B05FCCB5C7D9}" srcOrd="3" destOrd="0" presId="urn:microsoft.com/office/officeart/2008/layout/VerticalCurvedList"/>
    <dgm:cxn modelId="{2F9443FA-D017-45DD-920B-D4C3084E9EFB}" type="presParOf" srcId="{3BC98E89-1786-448D-BDE5-86F546B53947}" destId="{7D62008B-586D-428B-AE46-FEE0211A754A}" srcOrd="1" destOrd="0" presId="urn:microsoft.com/office/officeart/2008/layout/VerticalCurvedList"/>
    <dgm:cxn modelId="{80F627C6-6F5C-457E-A0EB-FB235E2B41AB}" type="presParOf" srcId="{3BC98E89-1786-448D-BDE5-86F546B53947}" destId="{2F247B8D-4466-44F6-8624-BF8F4C4157DF}" srcOrd="2" destOrd="0" presId="urn:microsoft.com/office/officeart/2008/layout/VerticalCurvedList"/>
    <dgm:cxn modelId="{0643610A-905C-452E-BE33-9D9C9CEA9CCD}" type="presParOf" srcId="{2F247B8D-4466-44F6-8624-BF8F4C4157DF}" destId="{01C77B0D-2002-4A4F-BA89-9CC9197BB726}" srcOrd="0" destOrd="0" presId="urn:microsoft.com/office/officeart/2008/layout/VerticalCurvedList"/>
    <dgm:cxn modelId="{7660752E-3751-44E8-8D58-95F437BC9CC5}" type="presParOf" srcId="{3BC98E89-1786-448D-BDE5-86F546B53947}" destId="{18564311-EA6C-413C-94C4-F48E5BCC060D}" srcOrd="3" destOrd="0" presId="urn:microsoft.com/office/officeart/2008/layout/VerticalCurvedList"/>
    <dgm:cxn modelId="{CA505A48-2493-4D6D-BFFB-CCB29EEC4C14}" type="presParOf" srcId="{3BC98E89-1786-448D-BDE5-86F546B53947}" destId="{D07B4D90-C500-4CE7-9F7C-7AA47364A779}" srcOrd="4" destOrd="0" presId="urn:microsoft.com/office/officeart/2008/layout/VerticalCurvedList"/>
    <dgm:cxn modelId="{DA435E98-71E2-4C34-9F3D-1C1C075CCA8A}" type="presParOf" srcId="{D07B4D90-C500-4CE7-9F7C-7AA47364A779}" destId="{339EDE1F-1B50-44EB-967C-3F13D5087B71}" srcOrd="0" destOrd="0" presId="urn:microsoft.com/office/officeart/2008/layout/VerticalCurvedList"/>
    <dgm:cxn modelId="{8832D662-9EFD-4E65-B414-4BAF56FEE618}" type="presParOf" srcId="{3BC98E89-1786-448D-BDE5-86F546B53947}" destId="{E2BF3DD9-57E8-4A32-BDBB-AFD86892C653}" srcOrd="5" destOrd="0" presId="urn:microsoft.com/office/officeart/2008/layout/VerticalCurvedList"/>
    <dgm:cxn modelId="{B13F7B57-CEF9-4B33-A385-6D72AABC2D1B}" type="presParOf" srcId="{3BC98E89-1786-448D-BDE5-86F546B53947}" destId="{28FFFC97-E83A-4A03-BA03-2A16F7F552B7}" srcOrd="6" destOrd="0" presId="urn:microsoft.com/office/officeart/2008/layout/VerticalCurvedList"/>
    <dgm:cxn modelId="{3E45F256-3EA8-4598-981A-EA111BD92EA8}" type="presParOf" srcId="{28FFFC97-E83A-4A03-BA03-2A16F7F552B7}" destId="{40FF71E6-00EA-4C18-8149-5EE7715EF98A}" srcOrd="0" destOrd="0" presId="urn:microsoft.com/office/officeart/2008/layout/VerticalCurvedList"/>
    <dgm:cxn modelId="{31692C14-391C-49CF-9081-2F09C8C016C3}" type="presParOf" srcId="{3BC98E89-1786-448D-BDE5-86F546B53947}" destId="{B7979942-C175-439C-9F9F-3765FDACE0ED}" srcOrd="7" destOrd="0" presId="urn:microsoft.com/office/officeart/2008/layout/VerticalCurvedList"/>
    <dgm:cxn modelId="{CBD30C0E-F1A8-430F-B61C-0D1D0081EF1E}" type="presParOf" srcId="{3BC98E89-1786-448D-BDE5-86F546B53947}" destId="{AF2CAF2A-7207-4F2A-8A31-AE37592FFB84}" srcOrd="8" destOrd="0" presId="urn:microsoft.com/office/officeart/2008/layout/VerticalCurvedList"/>
    <dgm:cxn modelId="{F2997368-94EC-4352-AD00-38674CEAEC9B}" type="presParOf" srcId="{AF2CAF2A-7207-4F2A-8A31-AE37592FFB84}" destId="{84602842-6977-4F0E-B8A1-9DC991F933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15D7D-2544-4A2F-A4C3-9C105D9C07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716414D-F021-4148-8103-3FCAB98159B4}">
      <dgm:prSet phldrT="[Text]" custT="1"/>
      <dgm:spPr/>
      <dgm:t>
        <a:bodyPr/>
        <a:lstStyle/>
        <a:p>
          <a:pPr algn="ctr"/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ก่อนปฏิบัติงาน ต้องตรวจสอบสภาพ หลังคาว่ามีความแข็งแรงหรือไม่ 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E34879-0503-4195-9982-F6D23A74931F}" cxnId="{70BE6D31-5AE2-4AC9-BDAC-5143956EC3BC}" type="par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639E04C-2262-4AAC-94B9-DE7A3A9C8EEF}" cxnId="{70BE6D31-5AE2-4AC9-BDAC-5143956EC3BC}" type="sib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A0221CE-CD85-4814-95C1-954BB297D246}">
      <dgm:prSet phldrT="[Text]" custT="1"/>
      <dgm:spPr/>
      <dgm:t>
        <a:bodyPr/>
        <a:lstStyle/>
        <a:p>
          <a:pPr algn="ctr"/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สวมอุปกรณ์ความปลอดภัยส่วนบุคคล ทุกครั้งที่ปฏิบัติงาน 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D2208F-7BEA-4291-B5B4-F2B7827D6F33}" cxnId="{D8C30F3A-E322-46BF-B441-4D8529440074}" type="par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955AE42-7FDD-43F7-A08F-70217F38492F}" cxnId="{D8C30F3A-E322-46BF-B441-4D8529440074}" type="sib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11AAFC-D69A-435B-BCF7-82CF8EE71FAB}">
      <dgm:prSet phldrT="[Text]" custT="1"/>
      <dgm:spPr/>
      <dgm:t>
        <a:bodyPr/>
        <a:lstStyle/>
        <a:p>
          <a:pPr algn="ctr"/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สวมอุปกรณ์ป้องกันการตกจากที่สูง ขณะปฏิบัติงาน 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C3DDB4-CEA1-42AA-9F62-F4036B898A3F}" cxnId="{358C0A5B-7261-4983-BC20-8A8E4D376C47}" type="par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4E03DF-72B7-4D16-8596-E22B3C50CA5B}" cxnId="{358C0A5B-7261-4983-BC20-8A8E4D376C47}" type="sibTrans">
      <dgm:prSet/>
      <dgm:spPr/>
      <dgm:t>
        <a:bodyPr/>
        <a:lstStyle/>
        <a:p>
          <a:pPr algn="ctr"/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FCDC31-C312-4556-BDFE-B648DC447731}" type="pres">
      <dgm:prSet presAssocID="{FE115D7D-2544-4A2F-A4C3-9C105D9C07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784495B-E613-4D94-B91B-45AB31114C4B}" type="pres">
      <dgm:prSet presAssocID="{D716414D-F021-4148-8103-3FCAB98159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A712AB-3AA5-4C09-BDF9-7E04D7370702}" type="pres">
      <dgm:prSet presAssocID="{3639E04C-2262-4AAC-94B9-DE7A3A9C8EEF}" presName="spacer" presStyleCnt="0"/>
      <dgm:spPr/>
    </dgm:pt>
    <dgm:pt modelId="{C67D587A-EF78-4320-8CBB-B8050510E977}" type="pres">
      <dgm:prSet presAssocID="{8A0221CE-CD85-4814-95C1-954BB297D2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1DBBFE-5FD8-4750-A3C6-000D9B995B78}" type="pres">
      <dgm:prSet presAssocID="{8955AE42-7FDD-43F7-A08F-70217F38492F}" presName="spacer" presStyleCnt="0"/>
      <dgm:spPr/>
    </dgm:pt>
    <dgm:pt modelId="{E2C64898-5975-40B7-A94E-E37782C42642}" type="pres">
      <dgm:prSet presAssocID="{E311AAFC-D69A-435B-BCF7-82CF8EE71F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F7D181-2BEA-4BA5-8309-8A0EB5C462E1}" type="presOf" srcId="{8A0221CE-CD85-4814-95C1-954BB297D246}" destId="{C67D587A-EF78-4320-8CBB-B8050510E977}" srcOrd="0" destOrd="0" presId="urn:microsoft.com/office/officeart/2005/8/layout/vList2"/>
    <dgm:cxn modelId="{913956A9-762D-4823-96E1-5C81FA25ED5E}" type="presOf" srcId="{D716414D-F021-4148-8103-3FCAB98159B4}" destId="{6784495B-E613-4D94-B91B-45AB31114C4B}" srcOrd="0" destOrd="0" presId="urn:microsoft.com/office/officeart/2005/8/layout/vList2"/>
    <dgm:cxn modelId="{23F239F6-97DC-4872-B31F-9DC5C6562705}" type="presOf" srcId="{FE115D7D-2544-4A2F-A4C3-9C105D9C0773}" destId="{F2FCDC31-C312-4556-BDFE-B648DC447731}" srcOrd="0" destOrd="0" presId="urn:microsoft.com/office/officeart/2005/8/layout/vList2"/>
    <dgm:cxn modelId="{D8C30F3A-E322-46BF-B441-4D8529440074}" srcId="{FE115D7D-2544-4A2F-A4C3-9C105D9C0773}" destId="{8A0221CE-CD85-4814-95C1-954BB297D246}" srcOrd="1" destOrd="0" parTransId="{ACD2208F-7BEA-4291-B5B4-F2B7827D6F33}" sibTransId="{8955AE42-7FDD-43F7-A08F-70217F38492F}"/>
    <dgm:cxn modelId="{7732E6AD-056B-46C5-92D0-4C39FDC67825}" type="presOf" srcId="{E311AAFC-D69A-435B-BCF7-82CF8EE71FAB}" destId="{E2C64898-5975-40B7-A94E-E37782C42642}" srcOrd="0" destOrd="0" presId="urn:microsoft.com/office/officeart/2005/8/layout/vList2"/>
    <dgm:cxn modelId="{358C0A5B-7261-4983-BC20-8A8E4D376C47}" srcId="{FE115D7D-2544-4A2F-A4C3-9C105D9C0773}" destId="{E311AAFC-D69A-435B-BCF7-82CF8EE71FAB}" srcOrd="2" destOrd="0" parTransId="{7CC3DDB4-CEA1-42AA-9F62-F4036B898A3F}" sibTransId="{9A4E03DF-72B7-4D16-8596-E22B3C50CA5B}"/>
    <dgm:cxn modelId="{70BE6D31-5AE2-4AC9-BDAC-5143956EC3BC}" srcId="{FE115D7D-2544-4A2F-A4C3-9C105D9C0773}" destId="{D716414D-F021-4148-8103-3FCAB98159B4}" srcOrd="0" destOrd="0" parTransId="{21E34879-0503-4195-9982-F6D23A74931F}" sibTransId="{3639E04C-2262-4AAC-94B9-DE7A3A9C8EEF}"/>
    <dgm:cxn modelId="{77B2CA86-E9B8-496A-9869-F9293DA57742}" type="presParOf" srcId="{F2FCDC31-C312-4556-BDFE-B648DC447731}" destId="{6784495B-E613-4D94-B91B-45AB31114C4B}" srcOrd="0" destOrd="0" presId="urn:microsoft.com/office/officeart/2005/8/layout/vList2"/>
    <dgm:cxn modelId="{175F25AE-F2AD-404E-8596-FD89A54E1FC7}" type="presParOf" srcId="{F2FCDC31-C312-4556-BDFE-B648DC447731}" destId="{B9A712AB-3AA5-4C09-BDF9-7E04D7370702}" srcOrd="1" destOrd="0" presId="urn:microsoft.com/office/officeart/2005/8/layout/vList2"/>
    <dgm:cxn modelId="{0949A343-8F2A-488A-989B-1445BD3A5047}" type="presParOf" srcId="{F2FCDC31-C312-4556-BDFE-B648DC447731}" destId="{C67D587A-EF78-4320-8CBB-B8050510E977}" srcOrd="2" destOrd="0" presId="urn:microsoft.com/office/officeart/2005/8/layout/vList2"/>
    <dgm:cxn modelId="{184B766C-9AA1-41E3-A796-7400B7A05B5B}" type="presParOf" srcId="{F2FCDC31-C312-4556-BDFE-B648DC447731}" destId="{741DBBFE-5FD8-4750-A3C6-000D9B995B78}" srcOrd="3" destOrd="0" presId="urn:microsoft.com/office/officeart/2005/8/layout/vList2"/>
    <dgm:cxn modelId="{DA3FA745-15FB-4C08-8AFA-53B7987D735B}" type="presParOf" srcId="{F2FCDC31-C312-4556-BDFE-B648DC447731}" destId="{E2C64898-5975-40B7-A94E-E37782C426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จัดกลุ่ม 1"/>
      <dsp:cNvGrpSpPr/>
    </dsp:nvGrpSpPr>
    <dsp:grpSpPr>
      <a:xfrm>
        <a:off x="0" y="0"/>
        <a:ext cx="2915816" cy="5184576"/>
        <a:chOff x="0" y="0"/>
        <a:chExt cx="2915816" cy="5184576"/>
      </a:xfrm>
    </dsp:grpSpPr>
    <dsp:sp modelId="{32D83E67-3798-495D-9F74-E04ED58483DA}">
      <dsp:nvSpPr>
        <dsp:cNvPr id="3" name="สี่เหลี่ยมผืนผ้ามุมมน 2"/>
        <dsp:cNvSpPr/>
      </dsp:nvSpPr>
      <dsp:spPr bwMode="white">
        <a:xfrm>
          <a:off x="0" y="0"/>
          <a:ext cx="2915816" cy="74065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ผลิตไฟฟ้าจากแสงอาทิตย์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0"/>
        <a:ext cx="2915816" cy="740654"/>
      </dsp:txXfrm>
    </dsp:sp>
    <dsp:sp modelId="{F21E108A-4280-4181-8448-0BACFB2A3939}">
      <dsp:nvSpPr>
        <dsp:cNvPr id="4" name="ลูกศรขวา 3"/>
        <dsp:cNvSpPr/>
      </dsp:nvSpPr>
      <dsp:spPr bwMode="white">
        <a:xfrm rot="5399999">
          <a:off x="1319035" y="759170"/>
          <a:ext cx="277745" cy="33329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5399999">
        <a:off x="1319035" y="759170"/>
        <a:ext cx="277745" cy="333294"/>
      </dsp:txXfrm>
    </dsp:sp>
    <dsp:sp modelId="{705933D9-C26E-4CC1-8C5C-C2B98F8678FE}">
      <dsp:nvSpPr>
        <dsp:cNvPr id="5" name="สี่เหลี่ยมผืนผ้ามุมมน 4"/>
        <dsp:cNvSpPr/>
      </dsp:nvSpPr>
      <dsp:spPr bwMode="white">
        <a:xfrm>
          <a:off x="0" y="1110981"/>
          <a:ext cx="2915816" cy="74065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แผงเซลล์แสงอาทิตย์รับแสงแดด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110981"/>
        <a:ext cx="2915816" cy="740654"/>
      </dsp:txXfrm>
    </dsp:sp>
    <dsp:sp modelId="{61BD384F-1859-43E2-B3E8-47A087698363}">
      <dsp:nvSpPr>
        <dsp:cNvPr id="6" name="ลูกศรขวา 5"/>
        <dsp:cNvSpPr/>
      </dsp:nvSpPr>
      <dsp:spPr bwMode="white">
        <a:xfrm rot="5399999">
          <a:off x="1319035" y="1870151"/>
          <a:ext cx="277745" cy="33329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5399999">
        <a:off x="1319035" y="1870151"/>
        <a:ext cx="277745" cy="333294"/>
      </dsp:txXfrm>
    </dsp:sp>
    <dsp:sp modelId="{52C23048-E2E1-447E-AFBE-75603235C565}">
      <dsp:nvSpPr>
        <dsp:cNvPr id="7" name="สี่เหลี่ยมผืนผ้ามุมมน 6"/>
        <dsp:cNvSpPr/>
      </dsp:nvSpPr>
      <dsp:spPr bwMode="white">
        <a:xfrm>
          <a:off x="0" y="2221961"/>
          <a:ext cx="2915816" cy="74065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เปลี่ยนเป็นไฟฟ้ากระแสตรง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(DC)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2221961"/>
        <a:ext cx="2915816" cy="740654"/>
      </dsp:txXfrm>
    </dsp:sp>
    <dsp:sp modelId="{3C1B0C4D-0631-4503-A911-5224BD5CA11A}">
      <dsp:nvSpPr>
        <dsp:cNvPr id="8" name="ลูกศรขวา 7"/>
        <dsp:cNvSpPr/>
      </dsp:nvSpPr>
      <dsp:spPr bwMode="white">
        <a:xfrm rot="5399999">
          <a:off x="1319035" y="2981131"/>
          <a:ext cx="277745" cy="33329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5399999">
        <a:off x="1319035" y="2981131"/>
        <a:ext cx="277745" cy="333294"/>
      </dsp:txXfrm>
    </dsp:sp>
    <dsp:sp modelId="{68497845-A025-4ADD-8897-F8CC6D6160E7}">
      <dsp:nvSpPr>
        <dsp:cNvPr id="9" name="สี่เหลี่ยมผืนผ้ามุมมน 8"/>
        <dsp:cNvSpPr/>
      </dsp:nvSpPr>
      <dsp:spPr bwMode="white">
        <a:xfrm>
          <a:off x="0" y="3332942"/>
          <a:ext cx="2915816" cy="74065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ผ่านอุปกรณ์แปลงกระแสไฟฟ้า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(Inverter)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3332942"/>
        <a:ext cx="2915816" cy="740654"/>
      </dsp:txXfrm>
    </dsp:sp>
    <dsp:sp modelId="{AB4BAA06-9219-4F36-A3BC-B77CBC1323BE}">
      <dsp:nvSpPr>
        <dsp:cNvPr id="10" name="ลูกศรขวา 9"/>
        <dsp:cNvSpPr/>
      </dsp:nvSpPr>
      <dsp:spPr bwMode="white">
        <a:xfrm rot="5399999">
          <a:off x="1319035" y="4092112"/>
          <a:ext cx="277745" cy="33329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5399999">
        <a:off x="1319035" y="4092112"/>
        <a:ext cx="277745" cy="333294"/>
      </dsp:txXfrm>
    </dsp:sp>
    <dsp:sp modelId="{1E2BEC68-B6BE-4AE7-883C-AF80C0DB2EFE}">
      <dsp:nvSpPr>
        <dsp:cNvPr id="11" name="สี่เหลี่ยมผืนผ้ามุมมน 10"/>
        <dsp:cNvSpPr/>
      </dsp:nvSpPr>
      <dsp:spPr bwMode="white">
        <a:xfrm>
          <a:off x="0" y="4443922"/>
          <a:ext cx="2915816" cy="74065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กระแสสลับ 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(AC) </a:t>
          </a: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เพื่อใช้ในบ้าน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4443922"/>
        <a:ext cx="2915816" cy="740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จัดกลุ่ม 1"/>
      <dsp:cNvGrpSpPr/>
    </dsp:nvGrpSpPr>
    <dsp:grpSpPr>
      <a:xfrm>
        <a:off x="0" y="0"/>
        <a:ext cx="9008864" cy="3218236"/>
        <a:chOff x="0" y="0"/>
        <a:chExt cx="9008864" cy="3218236"/>
      </a:xfrm>
    </dsp:grpSpPr>
    <dsp:sp modelId="{A738E7A9-977C-473D-8C6A-D58F897B2A94}">
      <dsp:nvSpPr>
        <dsp:cNvPr id="4" name="บล็อกส่วนโค้ง 3"/>
        <dsp:cNvSpPr/>
      </dsp:nvSpPr>
      <dsp:spPr bwMode="white">
        <a:xfrm>
          <a:off x="-3608225" y="-571537"/>
          <a:ext cx="4361309" cy="4361309"/>
        </a:xfrm>
        <a:prstGeom prst="blockArc">
          <a:avLst>
            <a:gd name="adj1" fmla="val 18900000"/>
            <a:gd name="adj2" fmla="val 2700000"/>
            <a:gd name="adj3" fmla="val 416"/>
          </a:avLst>
        </a:pr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3608225" y="-571537"/>
        <a:ext cx="4361309" cy="4361309"/>
      </dsp:txXfrm>
    </dsp:sp>
    <dsp:sp modelId="{7D62008B-586D-428B-AE46-FEE0211A754A}">
      <dsp:nvSpPr>
        <dsp:cNvPr id="7" name="สี่เหลี่ยมผืนผ้า 6"/>
        <dsp:cNvSpPr/>
      </dsp:nvSpPr>
      <dsp:spPr bwMode="white">
        <a:xfrm>
          <a:off x="408072" y="247418"/>
          <a:ext cx="8600792" cy="49509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298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แผงเซลล์แสงอาทิตย์บังแสงแดด ช่วยลดความร้อนของหลังคา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8072" y="247418"/>
        <a:ext cx="8600792" cy="495093"/>
      </dsp:txXfrm>
    </dsp:sp>
    <dsp:sp modelId="{01C77B0D-2002-4A4F-BA89-9CC9197BB726}">
      <dsp:nvSpPr>
        <dsp:cNvPr id="8" name="วงรี 7"/>
        <dsp:cNvSpPr/>
      </dsp:nvSpPr>
      <dsp:spPr bwMode="white">
        <a:xfrm>
          <a:off x="98639" y="185531"/>
          <a:ext cx="618867" cy="618867"/>
        </a:xfrm>
        <a:prstGeom prst="ellipse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98639" y="185531"/>
        <a:ext cx="618867" cy="618867"/>
      </dsp:txXfrm>
    </dsp:sp>
    <dsp:sp modelId="{18564311-EA6C-413C-94C4-F48E5BCC060D}">
      <dsp:nvSpPr>
        <dsp:cNvPr id="9" name="สี่เหลี่ยมผืนผ้า 8"/>
        <dsp:cNvSpPr/>
      </dsp:nvSpPr>
      <dsp:spPr bwMode="white">
        <a:xfrm>
          <a:off x="691921" y="990187"/>
          <a:ext cx="8316943" cy="49509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1560000"/>
            <a:satOff val="-1960"/>
            <a:lumOff val="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298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ช่วยลดค่าไฟฟ้า เนื่องจากสามารถผลิตไฟฟ้าใช้เองได้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1921" y="990187"/>
        <a:ext cx="8316943" cy="495093"/>
      </dsp:txXfrm>
    </dsp:sp>
    <dsp:sp modelId="{339EDE1F-1B50-44EB-967C-3F13D5087B71}">
      <dsp:nvSpPr>
        <dsp:cNvPr id="10" name="วงรี 9"/>
        <dsp:cNvSpPr/>
      </dsp:nvSpPr>
      <dsp:spPr bwMode="white">
        <a:xfrm>
          <a:off x="382487" y="928300"/>
          <a:ext cx="618867" cy="618867"/>
        </a:xfrm>
        <a:prstGeom prst="ellipse">
          <a:avLst/>
        </a:prstGeom>
      </dsp:spPr>
      <dsp:style>
        <a:lnRef idx="2">
          <a:schemeClr val="accent2">
            <a:hueOff val="1560000"/>
            <a:satOff val="-1960"/>
            <a:lumOff val="39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82487" y="928300"/>
        <a:ext cx="618867" cy="618867"/>
      </dsp:txXfrm>
    </dsp:sp>
    <dsp:sp modelId="{E2BF3DD9-57E8-4A32-BDBB-AFD86892C653}">
      <dsp:nvSpPr>
        <dsp:cNvPr id="11" name="สี่เหลี่ยมผืนผ้า 10"/>
        <dsp:cNvSpPr/>
      </dsp:nvSpPr>
      <dsp:spPr bwMode="white">
        <a:xfrm>
          <a:off x="691921" y="1732956"/>
          <a:ext cx="8316943" cy="49509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3120000"/>
            <a:satOff val="-3921"/>
            <a:lumOff val="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298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ผลิตกระแสไฟฟ้าด้วยพลังงานหมุนเวียนที่สะอาด ไม่มีที่สิ้นสุด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1921" y="1732956"/>
        <a:ext cx="8316943" cy="495093"/>
      </dsp:txXfrm>
    </dsp:sp>
    <dsp:sp modelId="{40FF71E6-00EA-4C18-8149-5EE7715EF98A}">
      <dsp:nvSpPr>
        <dsp:cNvPr id="12" name="วงรี 11"/>
        <dsp:cNvSpPr/>
      </dsp:nvSpPr>
      <dsp:spPr bwMode="white">
        <a:xfrm>
          <a:off x="382487" y="1671069"/>
          <a:ext cx="618867" cy="618867"/>
        </a:xfrm>
        <a:prstGeom prst="ellipse">
          <a:avLst/>
        </a:prstGeom>
      </dsp:spPr>
      <dsp:style>
        <a:lnRef idx="2">
          <a:schemeClr val="accent2">
            <a:hueOff val="3120000"/>
            <a:satOff val="-3921"/>
            <a:lumOff val="78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82487" y="1671069"/>
        <a:ext cx="618867" cy="618867"/>
      </dsp:txXfrm>
    </dsp:sp>
    <dsp:sp modelId="{B7979942-C175-439C-9F9F-3765FDACE0ED}">
      <dsp:nvSpPr>
        <dsp:cNvPr id="13" name="สี่เหลี่ยมผืนผ้า 12"/>
        <dsp:cNvSpPr/>
      </dsp:nvSpPr>
      <dsp:spPr bwMode="white">
        <a:xfrm>
          <a:off x="408072" y="2475725"/>
          <a:ext cx="8600792" cy="49509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9298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สร้างความมั่นคงทางด้านพลังงานให้แก่ประเทศชาติ และช่วยลดภาวะโลกร้อน </a:t>
          </a:r>
          <a:endParaRPr lang="th-TH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08072" y="2475725"/>
        <a:ext cx="8600792" cy="495093"/>
      </dsp:txXfrm>
    </dsp:sp>
    <dsp:sp modelId="{84602842-6977-4F0E-B8A1-9DC991F93361}">
      <dsp:nvSpPr>
        <dsp:cNvPr id="14" name="วงรี 13"/>
        <dsp:cNvSpPr/>
      </dsp:nvSpPr>
      <dsp:spPr bwMode="white">
        <a:xfrm>
          <a:off x="98639" y="2413838"/>
          <a:ext cx="618867" cy="618867"/>
        </a:xfrm>
        <a:prstGeom prst="ellipse">
          <a:avLst/>
        </a:prstGeom>
      </dsp:spPr>
      <dsp:style>
        <a:lnRef idx="2">
          <a:schemeClr val="accent2">
            <a:hueOff val="4680000"/>
            <a:satOff val="-5881"/>
            <a:lumOff val="1176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98639" y="2413838"/>
        <a:ext cx="618867" cy="618867"/>
      </dsp:txXfrm>
    </dsp:sp>
    <dsp:sp modelId="{01841BE5-C38A-4267-91D6-1675095D47F8}">
      <dsp:nvSpPr>
        <dsp:cNvPr id="3" name="สี่เหลี่ยมผืนผ้า 2" hidden="1"/>
        <dsp:cNvSpPr/>
      </dsp:nvSpPr>
      <dsp:spPr bwMode="white">
        <a:xfrm>
          <a:off x="83657" y="61890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657" y="61890"/>
        <a:ext cx="36000" cy="36000"/>
      </dsp:txXfrm>
    </dsp:sp>
    <dsp:sp modelId="{696A9A56-D010-4349-A428-3F9DF2AE215D}">
      <dsp:nvSpPr>
        <dsp:cNvPr id="5" name="สี่เหลี่ยมผืนผ้า 4" hidden="1"/>
        <dsp:cNvSpPr/>
      </dsp:nvSpPr>
      <dsp:spPr bwMode="white">
        <a:xfrm>
          <a:off x="717084" y="159111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17084" y="1591118"/>
        <a:ext cx="36000" cy="36000"/>
      </dsp:txXfrm>
    </dsp:sp>
    <dsp:sp modelId="{93C90117-C681-41EB-A900-B05FCCB5C7D9}">
      <dsp:nvSpPr>
        <dsp:cNvPr id="6" name="สี่เหลี่ยมผืนผ้า 5" hidden="1"/>
        <dsp:cNvSpPr/>
      </dsp:nvSpPr>
      <dsp:spPr bwMode="white">
        <a:xfrm>
          <a:off x="83657" y="3120346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3657" y="3120346"/>
        <a:ext cx="36000" cy="3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4495B-E613-4D94-B91B-45AB31114C4B}">
      <dsp:nvSpPr>
        <dsp:cNvPr id="0" name=""/>
        <dsp:cNvSpPr/>
      </dsp:nvSpPr>
      <dsp:spPr>
        <a:xfrm>
          <a:off x="0" y="477944"/>
          <a:ext cx="424847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ก่อนปฏิบัติงาน ต้องตรวจสอบสภาพ หลังคาว่ามีความแข็งแรงหรือไม่ 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399" y="537343"/>
        <a:ext cx="4129674" cy="1098002"/>
      </dsp:txXfrm>
    </dsp:sp>
    <dsp:sp modelId="{C67D587A-EF78-4320-8CBB-B8050510E977}">
      <dsp:nvSpPr>
        <dsp:cNvPr id="0" name=""/>
        <dsp:cNvSpPr/>
      </dsp:nvSpPr>
      <dsp:spPr>
        <a:xfrm>
          <a:off x="0" y="1881944"/>
          <a:ext cx="4248472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สวมอุปกรณ์ความปลอดภัยส่วนบุคคล ทุกครั้งที่ปฏิบัติงาน 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399" y="1941343"/>
        <a:ext cx="4129674" cy="1098002"/>
      </dsp:txXfrm>
    </dsp:sp>
    <dsp:sp modelId="{E2C64898-5975-40B7-A94E-E37782C42642}">
      <dsp:nvSpPr>
        <dsp:cNvPr id="0" name=""/>
        <dsp:cNvSpPr/>
      </dsp:nvSpPr>
      <dsp:spPr>
        <a:xfrm>
          <a:off x="0" y="3285944"/>
          <a:ext cx="4248472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สวมอุปกรณ์ป้องกันการตกจากที่สูง ขณะปฏิบัติงาน 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9399" y="3345343"/>
        <a:ext cx="412967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E318-E820-41DD-BCC8-84387DC7FD12}" type="datetimeFigureOut">
              <a:rPr lang="th-TH" smtClean="0"/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BD63-7067-426B-858A-6C488E28F7B4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DC38-21E1-4D39-9976-7F05E51582A0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82" y="0"/>
            <a:ext cx="2051720" cy="6358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7504" y="148570"/>
            <a:ext cx="736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โครงการรณรงค์ความปลอดภัยจากการผลิตและใช้พลังงานทดแทน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(Energy Safety)</a:t>
            </a:r>
            <a:endParaRPr lang="th-TH" sz="2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247"/>
            <a:ext cx="9136902" cy="62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32C8-F180-4B6C-A052-449C7EF2F534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2E3C-83BE-44F9-8A08-CE0D224AEBB3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1" y="0"/>
            <a:ext cx="91609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96" y="116632"/>
            <a:ext cx="8229600" cy="792088"/>
          </a:xfrm>
        </p:spPr>
        <p:txBody>
          <a:bodyPr>
            <a:normAutofit/>
          </a:bodyPr>
          <a:lstStyle>
            <a:lvl1pPr algn="l">
              <a:defRPr sz="4800" b="1" baseline="0"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r>
              <a:rPr lang="th-TH" dirty="0" smtClean="0">
                <a:sym typeface="Webdings" panose="05030102010509060703"/>
              </a:rPr>
              <a:t></a:t>
            </a:r>
            <a:r>
              <a:rPr lang="th-TH" dirty="0" smtClean="0"/>
              <a:t>ความหมายของ </a:t>
            </a:r>
            <a:r>
              <a:rPr lang="en-US" dirty="0" smtClean="0"/>
              <a:t>Solar PV Rooftop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6D078-CEC5-4567-8AA4-9219C770D9AD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7232" y="6492875"/>
            <a:ext cx="21336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fld id="{F90D4DB0-6447-45C9-88E8-C40DE1F0A8BD}" type="slidenum">
              <a:rPr lang="th-TH" smtClean="0"/>
            </a:fld>
            <a:endParaRPr lang="th-TH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51720" cy="635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C299-EFC1-4D16-B5FF-288205142837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FD46-B4D1-41B3-AB54-C16BE2BFA118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3908-9C68-4161-86DD-5124875F5DFF}" type="datetime1">
              <a:rPr lang="th-TH" smtClean="0"/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FBB-CF72-46FA-9EE9-FC33A75C8490}" type="datetime1">
              <a:rPr lang="th-TH" smtClean="0"/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E388-2E26-4DB7-8DDA-FC2A16621A08}" type="datetime1">
              <a:rPr lang="th-TH" smtClean="0"/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C1FE-FDB5-4503-B4EA-DB2EAC00BEBA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7BF-F331-4986-AE8D-3CF070442840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4016-990B-4C11-ACB3-203365E20BBE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12" y="637525"/>
            <a:ext cx="900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ความปลอดภัยในการผลิตและการใช้พลังงาน	</a:t>
            </a:r>
            <a:r>
              <a:rPr lang="th-TH" sz="6600" b="1" dirty="0" smtClean="0">
                <a:solidFill>
                  <a:srgbClr val="F73D03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แสงอาทิตย์ </a:t>
            </a: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ที่ติดตั้งบนหลังคา</a:t>
            </a:r>
            <a:endParaRPr lang="en-US" sz="4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5320" y="2422629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73D03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600" b="1" dirty="0" smtClean="0">
                <a:solidFill>
                  <a:srgbClr val="F73D03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Solar PV Rooftop Safety)</a:t>
            </a:r>
            <a:endParaRPr lang="th-TH" sz="3600" dirty="0">
              <a:solidFill>
                <a:srgbClr val="F73D0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การเลือกใช้อุปกรณ์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20" y="908720"/>
            <a:ext cx="8708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เลือกใช้แผงเซลล์แสงอาทิตย์ที่ผ่านการทดสอบตามมาตรฐาน </a:t>
            </a:r>
            <a:r>
              <a:rPr lang="en-US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</a:t>
            </a:r>
            <a:r>
              <a:rPr lang="en-US" dirty="0" err="1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Electrotechnical</a:t>
            </a:r>
            <a:r>
              <a:rPr lang="en-US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Commission (IEC)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มาตรฐานผลิตภัณฑ์อุตสาหกรรม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th-TH" dirty="0" err="1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มอก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dirty="0">
              <a:solidFill>
                <a:srgbClr val="F73D0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สายไฟที่ใช้ในการเชื่อมต่อแผงเซลล์แสงอาทิตย์ควรเป็น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สายที่ใช้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แผงเซลล์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แสงอาทิตย์โดยเฉพาะ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กรณีที่ระบบมีการเชื่อมต่อกับ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ระบบจำหน่าย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ของการไฟฟ้า 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ต้องปฏิบัติตาม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</a:t>
            </a:r>
            <a:r>
              <a:rPr lang="th-TH" dirty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การเชื่อมต่อระบบโครงข่ายไฟฟ้าของการ</a:t>
            </a:r>
            <a:r>
              <a:rPr lang="th-TH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</a:t>
            </a:r>
            <a:endParaRPr lang="th-TH" dirty="0">
              <a:solidFill>
                <a:srgbClr val="F73D0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7" t="55250" r="11362" b="21216"/>
          <a:stretch>
            <a:fillRect/>
          </a:stretch>
        </p:blipFill>
        <p:spPr>
          <a:xfrm>
            <a:off x="3766544" y="3586376"/>
            <a:ext cx="5409567" cy="32508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การติดตั้ง</a:t>
            </a:r>
            <a:endParaRPr lang="th-TH" dirty="0"/>
          </a:p>
        </p:txBody>
      </p:sp>
      <p:pic>
        <p:nvPicPr>
          <p:cNvPr id="9218" name="Picture 2" descr="D:\ETE\energy safety\solar\solar\solar Folder\Links\Solar0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02" y="1154482"/>
            <a:ext cx="2346002" cy="53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67" y="927072"/>
            <a:ext cx="69872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โครงสร้างของหลังคาหรือจุดที่เสี่ยงต่อการเกิด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ช่างติดตั้งต้องได้รับการฝึกอบรมและสามารถติดตั้งได้อย่างถูกวิธี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ต้องใช้นั่งร้านในการติดตั้งแผงเซลล์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แสงอาทิตย์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มีตาข่ายรองด้านล่างเพื่อป้องกันไม่ให้อุปกรณ์หรือช่างผู้ติดตั้งพลัดตกลงสู่พื้น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ช่างผู้ติดตั้งต้องสวมอุปกรณ์ความปลอดภัยส่วนบุคคล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การต่อระบบไฟฟ้าต้อง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โดยช่างผู้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ต้องติดตั้งระบบสายดิน และติดตั้งอุปกรณ์ป้องกันแรงดันสูงชั่วขณะ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อุปกรณ์ความปลอดภัยส่วนบุคคล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35959" r="45288" b="23031"/>
          <a:stretch>
            <a:fillRect/>
          </a:stretch>
        </p:blipFill>
        <p:spPr>
          <a:xfrm>
            <a:off x="971600" y="552644"/>
            <a:ext cx="8352928" cy="6188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ป้ายเตือนเพื่อความปลอดภัย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28373" r="6296" b="29735"/>
          <a:stretch>
            <a:fillRect/>
          </a:stretch>
        </p:blipFill>
        <p:spPr bwMode="auto">
          <a:xfrm>
            <a:off x="683568" y="1463314"/>
            <a:ext cx="7734185" cy="43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การใช้งานและการบำรุงรักษา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48611" r="49355" b="6250"/>
          <a:stretch>
            <a:fillRect/>
          </a:stretch>
        </p:blipFill>
        <p:spPr bwMode="auto">
          <a:xfrm>
            <a:off x="0" y="3269292"/>
            <a:ext cx="5940152" cy="32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30" y="980728"/>
            <a:ext cx="9124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สิ่งที่บดบังแผงเซลล์แสงอาทิตย์ เพื่อให้สามารถรับแสงและผลิตไฟฟ้าได้เต็มที่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ใช้ผ้าชุบ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น้ำหมาดๆ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เช็ดบนแผงเซลล์แสงอาทิตย์หรือใช้สายยางฉีดเพื่อ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สะอาดสิ่ง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สกปรก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บริษัทผู้ผลิต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และบริษัทที่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 ต้องสาธิตให้เจ้าของอาคารทราบว่าถ้าระบบเกิด อาการผิดปกติจะแสดงผลออกมาอย่างไร เพื่อจะได้ทราบเมื่อเกิดความผิดปกติและสามารถ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ทันที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3713136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 !</a:t>
            </a:r>
            <a:r>
              <a:rPr lang="th-TH" sz="3200" b="1" dirty="0" smtClean="0">
                <a:solidFill>
                  <a:srgbClr val="F73D0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ทำความสะอาดในช่วงที่มีแดดจัด เพราะจะทำให้แผงเซลล์แสงอาทิตย์แตกหรือเสียหายได้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20437" r="2726" b="7738"/>
          <a:stretch>
            <a:fillRect/>
          </a:stretch>
        </p:blipFill>
        <p:spPr bwMode="auto">
          <a:xfrm>
            <a:off x="0" y="1014302"/>
            <a:ext cx="6203210" cy="54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ความหมายของ </a:t>
            </a:r>
            <a:r>
              <a:rPr lang="en-US" dirty="0" smtClean="0">
                <a:sym typeface="Webdings" panose="05030102010509060703"/>
              </a:rPr>
              <a:t>Solar PV Rooftop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18601" r="6444" b="10169"/>
          <a:stretch>
            <a:fillRect/>
          </a:stretch>
        </p:blipFill>
        <p:spPr bwMode="auto">
          <a:xfrm>
            <a:off x="3295243" y="1916832"/>
            <a:ext cx="55972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179512" y="1124744"/>
          <a:ext cx="2915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ประโยชน์ของ </a:t>
            </a:r>
            <a:r>
              <a:rPr lang="en-US" dirty="0" smtClean="0">
                <a:sym typeface="Webdings" panose="05030102010509060703"/>
              </a:rPr>
              <a:t>Solar PV Rooftop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53167" r="36452" b="25000"/>
          <a:stretch>
            <a:fillRect/>
          </a:stretch>
        </p:blipFill>
        <p:spPr>
          <a:xfrm>
            <a:off x="2483768" y="4027188"/>
            <a:ext cx="6720114" cy="257016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7632" y="1196752"/>
          <a:ext cx="9008864" cy="321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ebdings" panose="05030102010509060703"/>
              </a:rPr>
              <a:t>ประเภทของแผงเซลล์แสงอาทิตย์</a:t>
            </a:r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0284" r="4444" b="6594"/>
          <a:stretch>
            <a:fillRect/>
          </a:stretch>
        </p:blipFill>
        <p:spPr>
          <a:xfrm>
            <a:off x="4080311" y="2219435"/>
            <a:ext cx="5040560" cy="405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r="37789" b="10786"/>
          <a:stretch>
            <a:fillRect/>
          </a:stretch>
        </p:blipFill>
        <p:spPr>
          <a:xfrm>
            <a:off x="-756592" y="1993489"/>
            <a:ext cx="5904656" cy="36157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48821" r="42593" b="39489"/>
          <a:stretch>
            <a:fillRect/>
          </a:stretch>
        </p:blipFill>
        <p:spPr bwMode="auto">
          <a:xfrm>
            <a:off x="0" y="1124744"/>
            <a:ext cx="4876800" cy="7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sym typeface="Webdings" panose="05030102010509060703"/>
              </a:rPr>
              <a:t>ประเภทของแผงเซลล์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ebdings" panose="05030102010509060703"/>
              </a:rPr>
              <a:t>แสงอาทิตย์ (ต่อ)</a:t>
            </a:r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25951" r="24013" b="9910"/>
          <a:stretch>
            <a:fillRect/>
          </a:stretch>
        </p:blipFill>
        <p:spPr>
          <a:xfrm>
            <a:off x="2339752" y="2410513"/>
            <a:ext cx="5574265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4085" r="51494" b="34565"/>
          <a:stretch>
            <a:fillRect/>
          </a:stretch>
        </p:blipFill>
        <p:spPr bwMode="auto">
          <a:xfrm>
            <a:off x="0" y="1382236"/>
            <a:ext cx="4077816" cy="7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sz="3600" dirty="0" smtClean="0">
                <a:sym typeface="Webdings" panose="05030102010509060703"/>
              </a:rPr>
              <a:t>อุบัติเหตุจากการผลิตและใช้ </a:t>
            </a:r>
            <a:r>
              <a:rPr lang="en-US" sz="3600" dirty="0" smtClean="0">
                <a:sym typeface="Webdings" panose="05030102010509060703"/>
              </a:rPr>
              <a:t>Solar PV Rooftop</a:t>
            </a:r>
            <a:endParaRPr lang="th-TH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30556" r="61626" b="22222"/>
          <a:stretch>
            <a:fillRect/>
          </a:stretch>
        </p:blipFill>
        <p:spPr bwMode="auto">
          <a:xfrm>
            <a:off x="2339752" y="980728"/>
            <a:ext cx="4122545" cy="31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8" t="31930" r="27725" b="22747"/>
          <a:stretch>
            <a:fillRect/>
          </a:stretch>
        </p:blipFill>
        <p:spPr bwMode="auto">
          <a:xfrm>
            <a:off x="5436096" y="3643880"/>
            <a:ext cx="3672408" cy="28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ETE\energy safety\solar\solar\solar Folder\Links\Solar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22" y="1484784"/>
            <a:ext cx="2762386" cy="50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กรณีตัวอย่างอุบัติเหตุ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19713" y="1052736"/>
            <a:ext cx="8816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ช่างขึ้นไปติดตั้งแผงเซลล์แสงอาทิตย์บนหลังคาของฟาร์มแห่งหนึ่งและพลัดตกลงมาจากความ สูง 11 เมตร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ช่างได้รับบาดเจ็บ 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มาจากหลังคาไม่มีความ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แข็งแรงจึง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ทรุดตัว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ลงมา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37414" r="11418" b="27833"/>
          <a:stretch>
            <a:fillRect/>
          </a:stretch>
        </p:blipFill>
        <p:spPr>
          <a:xfrm>
            <a:off x="-108520" y="3258855"/>
            <a:ext cx="9218093" cy="32735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วิธีการป้องกัน/แก้ไข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40606" r="10788" b="26060"/>
          <a:stretch>
            <a:fillRect/>
          </a:stretch>
        </p:blipFill>
        <p:spPr>
          <a:xfrm>
            <a:off x="0" y="3171917"/>
            <a:ext cx="9180512" cy="33534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51520" y="980728"/>
          <a:ext cx="4248472" cy="498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การออกแบบ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t="36190" r="32194" b="42434"/>
          <a:stretch>
            <a:fillRect/>
          </a:stretch>
        </p:blipFill>
        <p:spPr>
          <a:xfrm>
            <a:off x="793932" y="836712"/>
            <a:ext cx="6586380" cy="2152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56877" r="32225" b="21945"/>
          <a:stretch>
            <a:fillRect/>
          </a:stretch>
        </p:blipFill>
        <p:spPr>
          <a:xfrm>
            <a:off x="2275355" y="2708920"/>
            <a:ext cx="6545117" cy="2094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54344" r="31813" b="24848"/>
          <a:stretch>
            <a:fillRect/>
          </a:stretch>
        </p:blipFill>
        <p:spPr>
          <a:xfrm>
            <a:off x="504056" y="4494068"/>
            <a:ext cx="6948264" cy="21752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4DB0-6447-45C9-88E8-C40DE1F0A8BD}" type="slidenum">
              <a:rPr lang="th-TH" smtClean="0"/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WPS Presentation</Application>
  <PresentationFormat>นำเสนอทางหน้าจอ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TH SarabunPSK</vt:lpstr>
      <vt:lpstr>TH Niramit AS</vt:lpstr>
      <vt:lpstr>Webdings</vt:lpstr>
      <vt:lpstr>Angsana New</vt:lpstr>
      <vt:lpstr>Cordia New</vt:lpstr>
      <vt:lpstr>Microsoft YaHei</vt:lpstr>
      <vt:lpstr>TH Sarabun PSK</vt:lpstr>
      <vt:lpstr>Arial Unicode MS</vt:lpstr>
      <vt:lpstr>Calibri</vt:lpstr>
      <vt:lpstr>32 pages</vt:lpstr>
      <vt:lpstr>Office Theme</vt:lpstr>
      <vt:lpstr>PowerPoint 演示文稿</vt:lpstr>
      <vt:lpstr>ความหมายของ Solar PV Rooftop</vt:lpstr>
      <vt:lpstr>ประโยชน์ของ Solar PV Rooftop</vt:lpstr>
      <vt:lpstr>ประเภทของแผงเซลล์แสงอาทิตย์</vt:lpstr>
      <vt:lpstr>ประเภทของแผงเซลล์แสงอาทิตย์ (ต่อ)</vt:lpstr>
      <vt:lpstr>อุบัติเหตุจากการผลิตและใช้ Solar PV Rooftop</vt:lpstr>
      <vt:lpstr>กรณีตัวอย่างอุบัติเหตุ</vt:lpstr>
      <vt:lpstr>วิธีการป้องกัน/แก้ไข</vt:lpstr>
      <vt:lpstr>การออกแบบ</vt:lpstr>
      <vt:lpstr>การเลือกใช้อุปกรณ์</vt:lpstr>
      <vt:lpstr>การติดตั้ง</vt:lpstr>
      <vt:lpstr>อุปกรณ์ความปลอดภัยส่วนบุคคล</vt:lpstr>
      <vt:lpstr>ป้ายเตือนเพื่อความปลอดภัย</vt:lpstr>
      <vt:lpstr>การใช้งานและการบำรุงรักษา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</cp:lastModifiedBy>
  <cp:revision>22</cp:revision>
  <dcterms:created xsi:type="dcterms:W3CDTF">2014-12-15T04:50:00Z</dcterms:created>
  <dcterms:modified xsi:type="dcterms:W3CDTF">2024-06-13T09:43:32Z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375CE433D4324539A0F3B0300C3499D3_13</vt:lpwstr>
  </property>
  <property fmtid="{D5CDD505-2E9C-101B-9397-08002B2CF9AE}" pid="3" name="KSOProductBuildVer">
    <vt:lpwstr>1054-12.2.0.17119</vt:lpwstr>
  </property>
</Properties>
</file>